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3">
  <p:sldMasterIdLst>
    <p:sldMasterId id="2147483976" r:id="rId1"/>
  </p:sldMasterIdLst>
  <p:notesMasterIdLst>
    <p:notesMasterId r:id="rId7"/>
  </p:notesMasterIdLst>
  <p:handoutMasterIdLst>
    <p:handoutMasterId r:id="rId8"/>
  </p:handoutMasterIdLst>
  <p:sldIdLst>
    <p:sldId id="256" r:id="rId2"/>
    <p:sldId id="5237" r:id="rId3"/>
    <p:sldId id="5238" r:id="rId4"/>
    <p:sldId id="415" r:id="rId5"/>
    <p:sldId id="98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faro, Robert J" initials="RJL" lastIdx="3" clrIdx="0"/>
  <p:cmAuthor id="1" name="Ying" initials="Y" lastIdx="1" clrIdx="1">
    <p:extLst>
      <p:ext uri="{19B8F6BF-5375-455C-9EA6-DF929625EA0E}">
        <p15:presenceInfo xmlns:p15="http://schemas.microsoft.com/office/powerpoint/2012/main" userId="c199c3a25049f7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B7F"/>
    <a:srgbClr val="000000"/>
    <a:srgbClr val="9647B9"/>
    <a:srgbClr val="594E7F"/>
    <a:srgbClr val="D2C4F5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9E755E-0D0D-4248-B82E-BE4E5813A7C2}" v="4" dt="2024-01-19T03:40:15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52" autoAdjust="0"/>
    <p:restoredTop sz="92375" autoAdjust="0"/>
  </p:normalViewPr>
  <p:slideViewPr>
    <p:cSldViewPr showGuides="1">
      <p:cViewPr varScale="1">
        <p:scale>
          <a:sx n="63" d="100"/>
          <a:sy n="63" d="100"/>
        </p:scale>
        <p:origin x="7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7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70"/>
    </p:cViewPr>
  </p:sorterViewPr>
  <p:notesViewPr>
    <p:cSldViewPr showGuides="1">
      <p:cViewPr varScale="1">
        <p:scale>
          <a:sx n="84" d="100"/>
          <a:sy n="84" d="100"/>
        </p:scale>
        <p:origin x="2976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e, Meng" userId="e9a113fa-817d-4c8c-a51b-0f2c990ec2b2" providerId="ADAL" clId="{6A2531B4-868A-497B-8590-440BF08158A0}"/>
    <pc:docChg chg="undo custSel addSld modSld">
      <pc:chgData name="Yue, Meng" userId="e9a113fa-817d-4c8c-a51b-0f2c990ec2b2" providerId="ADAL" clId="{6A2531B4-868A-497B-8590-440BF08158A0}" dt="2024-01-17T15:27:27.240" v="749" actId="20577"/>
      <pc:docMkLst>
        <pc:docMk/>
      </pc:docMkLst>
      <pc:sldChg chg="modSp mod">
        <pc:chgData name="Yue, Meng" userId="e9a113fa-817d-4c8c-a51b-0f2c990ec2b2" providerId="ADAL" clId="{6A2531B4-868A-497B-8590-440BF08158A0}" dt="2024-01-17T15:03:59.663" v="30" actId="20577"/>
        <pc:sldMkLst>
          <pc:docMk/>
          <pc:sldMk cId="2246755923" sldId="256"/>
        </pc:sldMkLst>
        <pc:spChg chg="mod">
          <ac:chgData name="Yue, Meng" userId="e9a113fa-817d-4c8c-a51b-0f2c990ec2b2" providerId="ADAL" clId="{6A2531B4-868A-497B-8590-440BF08158A0}" dt="2024-01-17T15:03:42.892" v="24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Yue, Meng" userId="e9a113fa-817d-4c8c-a51b-0f2c990ec2b2" providerId="ADAL" clId="{6A2531B4-868A-497B-8590-440BF08158A0}" dt="2024-01-17T15:03:59.663" v="30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modSp mod">
        <pc:chgData name="Yue, Meng" userId="e9a113fa-817d-4c8c-a51b-0f2c990ec2b2" providerId="ADAL" clId="{6A2531B4-868A-497B-8590-440BF08158A0}" dt="2024-01-17T15:27:27.240" v="749" actId="20577"/>
        <pc:sldMkLst>
          <pc:docMk/>
          <pc:sldMk cId="1857728052" sldId="415"/>
        </pc:sldMkLst>
        <pc:spChg chg="mod">
          <ac:chgData name="Yue, Meng" userId="e9a113fa-817d-4c8c-a51b-0f2c990ec2b2" providerId="ADAL" clId="{6A2531B4-868A-497B-8590-440BF08158A0}" dt="2024-01-17T15:27:27.240" v="749" actId="20577"/>
          <ac:spMkLst>
            <pc:docMk/>
            <pc:sldMk cId="1857728052" sldId="415"/>
            <ac:spMk id="3" creationId="{00000000-0000-0000-0000-000000000000}"/>
          </ac:spMkLst>
        </pc:spChg>
      </pc:sldChg>
      <pc:sldChg chg="modSp mod">
        <pc:chgData name="Yue, Meng" userId="e9a113fa-817d-4c8c-a51b-0f2c990ec2b2" providerId="ADAL" clId="{6A2531B4-868A-497B-8590-440BF08158A0}" dt="2024-01-17T15:26:39.958" v="704" actId="20577"/>
        <pc:sldMkLst>
          <pc:docMk/>
          <pc:sldMk cId="1532177120" sldId="981"/>
        </pc:sldMkLst>
        <pc:spChg chg="mod">
          <ac:chgData name="Yue, Meng" userId="e9a113fa-817d-4c8c-a51b-0f2c990ec2b2" providerId="ADAL" clId="{6A2531B4-868A-497B-8590-440BF08158A0}" dt="2024-01-17T15:26:39.958" v="704" actId="20577"/>
          <ac:spMkLst>
            <pc:docMk/>
            <pc:sldMk cId="1532177120" sldId="981"/>
            <ac:spMk id="3" creationId="{AEA32694-5D14-4A01-9521-02E4DF744CDA}"/>
          </ac:spMkLst>
        </pc:spChg>
      </pc:sldChg>
      <pc:sldChg chg="addSp modSp add mod">
        <pc:chgData name="Yue, Meng" userId="e9a113fa-817d-4c8c-a51b-0f2c990ec2b2" providerId="ADAL" clId="{6A2531B4-868A-497B-8590-440BF08158A0}" dt="2024-01-17T15:19:25.865" v="493" actId="1076"/>
        <pc:sldMkLst>
          <pc:docMk/>
          <pc:sldMk cId="3342798543" sldId="5237"/>
        </pc:sldMkLst>
        <pc:spChg chg="mod">
          <ac:chgData name="Yue, Meng" userId="e9a113fa-817d-4c8c-a51b-0f2c990ec2b2" providerId="ADAL" clId="{6A2531B4-868A-497B-8590-440BF08158A0}" dt="2024-01-17T15:04:26.587" v="69" actId="20577"/>
          <ac:spMkLst>
            <pc:docMk/>
            <pc:sldMk cId="3342798543" sldId="5237"/>
            <ac:spMk id="2" creationId="{00000000-0000-0000-0000-000000000000}"/>
          </ac:spMkLst>
        </pc:spChg>
        <pc:spChg chg="mod">
          <ac:chgData name="Yue, Meng" userId="e9a113fa-817d-4c8c-a51b-0f2c990ec2b2" providerId="ADAL" clId="{6A2531B4-868A-497B-8590-440BF08158A0}" dt="2024-01-17T15:19:11.348" v="489" actId="14100"/>
          <ac:spMkLst>
            <pc:docMk/>
            <pc:sldMk cId="3342798543" sldId="5237"/>
            <ac:spMk id="3" creationId="{00000000-0000-0000-0000-000000000000}"/>
          </ac:spMkLst>
        </pc:spChg>
        <pc:spChg chg="add mod">
          <ac:chgData name="Yue, Meng" userId="e9a113fa-817d-4c8c-a51b-0f2c990ec2b2" providerId="ADAL" clId="{6A2531B4-868A-497B-8590-440BF08158A0}" dt="2024-01-17T15:19:06.833" v="488" actId="27636"/>
          <ac:spMkLst>
            <pc:docMk/>
            <pc:sldMk cId="3342798543" sldId="5237"/>
            <ac:spMk id="4" creationId="{AE74C252-487C-93BB-73B8-C5A5570BFFA9}"/>
          </ac:spMkLst>
        </pc:spChg>
        <pc:picChg chg="add mod">
          <ac:chgData name="Yue, Meng" userId="e9a113fa-817d-4c8c-a51b-0f2c990ec2b2" providerId="ADAL" clId="{6A2531B4-868A-497B-8590-440BF08158A0}" dt="2024-01-17T15:19:25.865" v="493" actId="1076"/>
          <ac:picMkLst>
            <pc:docMk/>
            <pc:sldMk cId="3342798543" sldId="5237"/>
            <ac:picMk id="1026" creationId="{93B057D2-8619-387F-E1EF-9C8D458CF6B1}"/>
          </ac:picMkLst>
        </pc:picChg>
      </pc:sldChg>
    </pc:docChg>
  </pc:docChgLst>
  <pc:docChgLst>
    <pc:chgData name="Yue, Meng" userId="e9a113fa-817d-4c8c-a51b-0f2c990ec2b2" providerId="ADAL" clId="{629E755E-0D0D-4248-B82E-BE4E5813A7C2}"/>
    <pc:docChg chg="undo custSel addSld delSld modSld">
      <pc:chgData name="Yue, Meng" userId="e9a113fa-817d-4c8c-a51b-0f2c990ec2b2" providerId="ADAL" clId="{629E755E-0D0D-4248-B82E-BE4E5813A7C2}" dt="2024-01-19T03:41:05.811" v="832" actId="20577"/>
      <pc:docMkLst>
        <pc:docMk/>
      </pc:docMkLst>
      <pc:sldChg chg="modSp mod">
        <pc:chgData name="Yue, Meng" userId="e9a113fa-817d-4c8c-a51b-0f2c990ec2b2" providerId="ADAL" clId="{629E755E-0D0D-4248-B82E-BE4E5813A7C2}" dt="2024-01-19T03:27:06.166" v="161" actId="20577"/>
        <pc:sldMkLst>
          <pc:docMk/>
          <pc:sldMk cId="2246755923" sldId="256"/>
        </pc:sldMkLst>
        <pc:spChg chg="mod">
          <ac:chgData name="Yue, Meng" userId="e9a113fa-817d-4c8c-a51b-0f2c990ec2b2" providerId="ADAL" clId="{629E755E-0D0D-4248-B82E-BE4E5813A7C2}" dt="2024-01-19T03:27:06.166" v="161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modSp mod">
        <pc:chgData name="Yue, Meng" userId="e9a113fa-817d-4c8c-a51b-0f2c990ec2b2" providerId="ADAL" clId="{629E755E-0D0D-4248-B82E-BE4E5813A7C2}" dt="2024-01-19T03:38:02.215" v="760" actId="27636"/>
        <pc:sldMkLst>
          <pc:docMk/>
          <pc:sldMk cId="1857728052" sldId="415"/>
        </pc:sldMkLst>
        <pc:spChg chg="mod">
          <ac:chgData name="Yue, Meng" userId="e9a113fa-817d-4c8c-a51b-0f2c990ec2b2" providerId="ADAL" clId="{629E755E-0D0D-4248-B82E-BE4E5813A7C2}" dt="2024-01-19T03:37:40.026" v="756" actId="20577"/>
          <ac:spMkLst>
            <pc:docMk/>
            <pc:sldMk cId="1857728052" sldId="415"/>
            <ac:spMk id="2" creationId="{00000000-0000-0000-0000-000000000000}"/>
          </ac:spMkLst>
        </pc:spChg>
        <pc:spChg chg="mod">
          <ac:chgData name="Yue, Meng" userId="e9a113fa-817d-4c8c-a51b-0f2c990ec2b2" providerId="ADAL" clId="{629E755E-0D0D-4248-B82E-BE4E5813A7C2}" dt="2024-01-19T03:38:02.215" v="760" actId="27636"/>
          <ac:spMkLst>
            <pc:docMk/>
            <pc:sldMk cId="1857728052" sldId="415"/>
            <ac:spMk id="3" creationId="{00000000-0000-0000-0000-000000000000}"/>
          </ac:spMkLst>
        </pc:spChg>
      </pc:sldChg>
      <pc:sldChg chg="del">
        <pc:chgData name="Yue, Meng" userId="e9a113fa-817d-4c8c-a51b-0f2c990ec2b2" providerId="ADAL" clId="{629E755E-0D0D-4248-B82E-BE4E5813A7C2}" dt="2024-01-19T03:16:46.175" v="15" actId="47"/>
        <pc:sldMkLst>
          <pc:docMk/>
          <pc:sldMk cId="3594801964" sldId="1020"/>
        </pc:sldMkLst>
      </pc:sldChg>
      <pc:sldChg chg="del">
        <pc:chgData name="Yue, Meng" userId="e9a113fa-817d-4c8c-a51b-0f2c990ec2b2" providerId="ADAL" clId="{629E755E-0D0D-4248-B82E-BE4E5813A7C2}" dt="2024-01-19T03:16:47.561" v="16" actId="47"/>
        <pc:sldMkLst>
          <pc:docMk/>
          <pc:sldMk cId="1191337925" sldId="5231"/>
        </pc:sldMkLst>
      </pc:sldChg>
      <pc:sldChg chg="del">
        <pc:chgData name="Yue, Meng" userId="e9a113fa-817d-4c8c-a51b-0f2c990ec2b2" providerId="ADAL" clId="{629E755E-0D0D-4248-B82E-BE4E5813A7C2}" dt="2024-01-19T03:16:49.560" v="17" actId="47"/>
        <pc:sldMkLst>
          <pc:docMk/>
          <pc:sldMk cId="1180087341" sldId="5233"/>
        </pc:sldMkLst>
      </pc:sldChg>
      <pc:sldChg chg="del">
        <pc:chgData name="Yue, Meng" userId="e9a113fa-817d-4c8c-a51b-0f2c990ec2b2" providerId="ADAL" clId="{629E755E-0D0D-4248-B82E-BE4E5813A7C2}" dt="2024-01-19T03:16:52.627" v="18" actId="47"/>
        <pc:sldMkLst>
          <pc:docMk/>
          <pc:sldMk cId="3807802984" sldId="5234"/>
        </pc:sldMkLst>
      </pc:sldChg>
      <pc:sldChg chg="del">
        <pc:chgData name="Yue, Meng" userId="e9a113fa-817d-4c8c-a51b-0f2c990ec2b2" providerId="ADAL" clId="{629E755E-0D0D-4248-B82E-BE4E5813A7C2}" dt="2024-01-19T03:17:49.194" v="94" actId="47"/>
        <pc:sldMkLst>
          <pc:docMk/>
          <pc:sldMk cId="1245452119" sldId="5236"/>
        </pc:sldMkLst>
      </pc:sldChg>
      <pc:sldChg chg="modSp add mod">
        <pc:chgData name="Yue, Meng" userId="e9a113fa-817d-4c8c-a51b-0f2c990ec2b2" providerId="ADAL" clId="{629E755E-0D0D-4248-B82E-BE4E5813A7C2}" dt="2024-01-19T03:41:05.811" v="832" actId="20577"/>
        <pc:sldMkLst>
          <pc:docMk/>
          <pc:sldMk cId="2554706597" sldId="5238"/>
        </pc:sldMkLst>
        <pc:spChg chg="mod">
          <ac:chgData name="Yue, Meng" userId="e9a113fa-817d-4c8c-a51b-0f2c990ec2b2" providerId="ADAL" clId="{629E755E-0D0D-4248-B82E-BE4E5813A7C2}" dt="2024-01-19T03:41:05.811" v="832" actId="20577"/>
          <ac:spMkLst>
            <pc:docMk/>
            <pc:sldMk cId="2554706597" sldId="5238"/>
            <ac:spMk id="3" creationId="{00000000-0000-0000-0000-000000000000}"/>
          </ac:spMkLst>
        </pc:spChg>
      </pc:sldChg>
      <pc:sldChg chg="modSp add del mod">
        <pc:chgData name="Yue, Meng" userId="e9a113fa-817d-4c8c-a51b-0f2c990ec2b2" providerId="ADAL" clId="{629E755E-0D0D-4248-B82E-BE4E5813A7C2}" dt="2024-01-19T03:37:46.475" v="757" actId="2696"/>
        <pc:sldMkLst>
          <pc:docMk/>
          <pc:sldMk cId="3940513502" sldId="5238"/>
        </pc:sldMkLst>
        <pc:spChg chg="mod">
          <ac:chgData name="Yue, Meng" userId="e9a113fa-817d-4c8c-a51b-0f2c990ec2b2" providerId="ADAL" clId="{629E755E-0D0D-4248-B82E-BE4E5813A7C2}" dt="2024-01-19T03:34:21.783" v="568" actId="20577"/>
          <ac:spMkLst>
            <pc:docMk/>
            <pc:sldMk cId="3940513502" sldId="5238"/>
            <ac:spMk id="2" creationId="{00000000-0000-0000-0000-000000000000}"/>
          </ac:spMkLst>
        </pc:spChg>
        <pc:spChg chg="mod">
          <ac:chgData name="Yue, Meng" userId="e9a113fa-817d-4c8c-a51b-0f2c990ec2b2" providerId="ADAL" clId="{629E755E-0D0D-4248-B82E-BE4E5813A7C2}" dt="2024-01-19T03:34:27.677" v="570" actId="27636"/>
          <ac:spMkLst>
            <pc:docMk/>
            <pc:sldMk cId="3940513502" sldId="5238"/>
            <ac:spMk id="3" creationId="{00000000-0000-0000-0000-000000000000}"/>
          </ac:spMkLst>
        </pc:spChg>
      </pc:sldChg>
    </pc:docChg>
  </pc:docChgLst>
  <pc:docChgLst>
    <pc:chgData name="Yue, Meng" userId="e9a113fa-817d-4c8c-a51b-0f2c990ec2b2" providerId="ADAL" clId="{22E64B0F-F50F-4825-A0F6-9D8EF50C3EED}"/>
    <pc:docChg chg="undo redo custSel addSld delSld modSld">
      <pc:chgData name="Yue, Meng" userId="e9a113fa-817d-4c8c-a51b-0f2c990ec2b2" providerId="ADAL" clId="{22E64B0F-F50F-4825-A0F6-9D8EF50C3EED}" dt="2023-03-11T03:24:48.666" v="1470" actId="20577"/>
      <pc:docMkLst>
        <pc:docMk/>
      </pc:docMkLst>
      <pc:sldChg chg="modSp mod">
        <pc:chgData name="Yue, Meng" userId="e9a113fa-817d-4c8c-a51b-0f2c990ec2b2" providerId="ADAL" clId="{22E64B0F-F50F-4825-A0F6-9D8EF50C3EED}" dt="2023-03-11T03:19:13.665" v="1392" actId="2711"/>
        <pc:sldMkLst>
          <pc:docMk/>
          <pc:sldMk cId="2246755923" sldId="256"/>
        </pc:sldMkLst>
        <pc:spChg chg="mod">
          <ac:chgData name="Yue, Meng" userId="e9a113fa-817d-4c8c-a51b-0f2c990ec2b2" providerId="ADAL" clId="{22E64B0F-F50F-4825-A0F6-9D8EF50C3EED}" dt="2023-03-11T03:19:03.910" v="1390" actId="2711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Yue, Meng" userId="e9a113fa-817d-4c8c-a51b-0f2c990ec2b2" providerId="ADAL" clId="{22E64B0F-F50F-4825-A0F6-9D8EF50C3EED}" dt="2023-03-11T03:19:13.665" v="1392" actId="2711"/>
          <ac:spMkLst>
            <pc:docMk/>
            <pc:sldMk cId="2246755923" sldId="256"/>
            <ac:spMk id="3" creationId="{FDB0E14B-6889-F849-8A8C-D01D7C36038D}"/>
          </ac:spMkLst>
        </pc:spChg>
        <pc:spChg chg="mod">
          <ac:chgData name="Yue, Meng" userId="e9a113fa-817d-4c8c-a51b-0f2c990ec2b2" providerId="ADAL" clId="{22E64B0F-F50F-4825-A0F6-9D8EF50C3EED}" dt="2023-03-11T03:19:08.629" v="1391" actId="2711"/>
          <ac:spMkLst>
            <pc:docMk/>
            <pc:sldMk cId="2246755923" sldId="256"/>
            <ac:spMk id="4" creationId="{BD0F4563-AB5E-1F4E-B28C-08AC1323034C}"/>
          </ac:spMkLst>
        </pc:spChg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2169821502" sldId="258"/>
        </pc:sldMkLst>
      </pc:sldChg>
      <pc:sldChg chg="modSp mod">
        <pc:chgData name="Yue, Meng" userId="e9a113fa-817d-4c8c-a51b-0f2c990ec2b2" providerId="ADAL" clId="{22E64B0F-F50F-4825-A0F6-9D8EF50C3EED}" dt="2023-03-11T03:19:27.893" v="1394" actId="2711"/>
        <pc:sldMkLst>
          <pc:docMk/>
          <pc:sldMk cId="3864604586" sldId="315"/>
        </pc:sldMkLst>
        <pc:spChg chg="mod">
          <ac:chgData name="Yue, Meng" userId="e9a113fa-817d-4c8c-a51b-0f2c990ec2b2" providerId="ADAL" clId="{22E64B0F-F50F-4825-A0F6-9D8EF50C3EED}" dt="2023-03-11T03:19:23.411" v="1393" actId="2711"/>
          <ac:spMkLst>
            <pc:docMk/>
            <pc:sldMk cId="3864604586" sldId="315"/>
            <ac:spMk id="2" creationId="{00000000-0000-0000-0000-000000000000}"/>
          </ac:spMkLst>
        </pc:spChg>
        <pc:spChg chg="mod">
          <ac:chgData name="Yue, Meng" userId="e9a113fa-817d-4c8c-a51b-0f2c990ec2b2" providerId="ADAL" clId="{22E64B0F-F50F-4825-A0F6-9D8EF50C3EED}" dt="2023-03-11T03:19:27.893" v="1394" actId="2711"/>
          <ac:spMkLst>
            <pc:docMk/>
            <pc:sldMk cId="3864604586" sldId="315"/>
            <ac:spMk id="3" creationId="{00000000-0000-0000-0000-000000000000}"/>
          </ac:spMkLst>
        </pc:spChg>
      </pc:sldChg>
      <pc:sldChg chg="addSp delSp modSp add mod">
        <pc:chgData name="Yue, Meng" userId="e9a113fa-817d-4c8c-a51b-0f2c990ec2b2" providerId="ADAL" clId="{22E64B0F-F50F-4825-A0F6-9D8EF50C3EED}" dt="2023-03-11T03:20:32.423" v="1406" actId="2711"/>
        <pc:sldMkLst>
          <pc:docMk/>
          <pc:sldMk cId="1857728052" sldId="415"/>
        </pc:sldMkLst>
        <pc:spChg chg="mod">
          <ac:chgData name="Yue, Meng" userId="e9a113fa-817d-4c8c-a51b-0f2c990ec2b2" providerId="ADAL" clId="{22E64B0F-F50F-4825-A0F6-9D8EF50C3EED}" dt="2023-03-11T03:19:49.671" v="1398" actId="2711"/>
          <ac:spMkLst>
            <pc:docMk/>
            <pc:sldMk cId="1857728052" sldId="415"/>
            <ac:spMk id="2" creationId="{00000000-0000-0000-0000-000000000000}"/>
          </ac:spMkLst>
        </pc:spChg>
        <pc:spChg chg="mod">
          <ac:chgData name="Yue, Meng" userId="e9a113fa-817d-4c8c-a51b-0f2c990ec2b2" providerId="ADAL" clId="{22E64B0F-F50F-4825-A0F6-9D8EF50C3EED}" dt="2023-03-11T03:19:56.759" v="1400" actId="27636"/>
          <ac:spMkLst>
            <pc:docMk/>
            <pc:sldMk cId="1857728052" sldId="415"/>
            <ac:spMk id="3" creationId="{00000000-0000-0000-0000-000000000000}"/>
          </ac:spMkLst>
        </pc:spChg>
        <pc:spChg chg="add mod">
          <ac:chgData name="Yue, Meng" userId="e9a113fa-817d-4c8c-a51b-0f2c990ec2b2" providerId="ADAL" clId="{22E64B0F-F50F-4825-A0F6-9D8EF50C3EED}" dt="2023-03-11T03:20:17.408" v="1403" actId="2711"/>
          <ac:spMkLst>
            <pc:docMk/>
            <pc:sldMk cId="1857728052" sldId="415"/>
            <ac:spMk id="4" creationId="{4DDDC09D-F11C-4AED-88B2-CA742A8464F9}"/>
          </ac:spMkLst>
        </pc:spChg>
        <pc:spChg chg="add mod">
          <ac:chgData name="Yue, Meng" userId="e9a113fa-817d-4c8c-a51b-0f2c990ec2b2" providerId="ADAL" clId="{22E64B0F-F50F-4825-A0F6-9D8EF50C3EED}" dt="2023-03-11T03:20:20.826" v="1404" actId="2711"/>
          <ac:spMkLst>
            <pc:docMk/>
            <pc:sldMk cId="1857728052" sldId="415"/>
            <ac:spMk id="11" creationId="{F3ECCED8-B4FC-43F2-9321-B21AA45CF7F0}"/>
          </ac:spMkLst>
        </pc:spChg>
        <pc:spChg chg="add mod">
          <ac:chgData name="Yue, Meng" userId="e9a113fa-817d-4c8c-a51b-0f2c990ec2b2" providerId="ADAL" clId="{22E64B0F-F50F-4825-A0F6-9D8EF50C3EED}" dt="2023-03-11T03:20:32.423" v="1406" actId="2711"/>
          <ac:spMkLst>
            <pc:docMk/>
            <pc:sldMk cId="1857728052" sldId="415"/>
            <ac:spMk id="12" creationId="{24AA0EF8-170E-40C0-8547-82A5D6438E3F}"/>
          </ac:spMkLst>
        </pc:spChg>
        <pc:spChg chg="add mod">
          <ac:chgData name="Yue, Meng" userId="e9a113fa-817d-4c8c-a51b-0f2c990ec2b2" providerId="ADAL" clId="{22E64B0F-F50F-4825-A0F6-9D8EF50C3EED}" dt="2023-03-11T03:20:24.613" v="1405" actId="2711"/>
          <ac:spMkLst>
            <pc:docMk/>
            <pc:sldMk cId="1857728052" sldId="415"/>
            <ac:spMk id="14" creationId="{CE751389-FBE5-4EB0-A714-155B7B81CA96}"/>
          </ac:spMkLst>
        </pc:spChg>
        <pc:spChg chg="add mod">
          <ac:chgData name="Yue, Meng" userId="e9a113fa-817d-4c8c-a51b-0f2c990ec2b2" providerId="ADAL" clId="{22E64B0F-F50F-4825-A0F6-9D8EF50C3EED}" dt="2023-03-11T03:20:13.543" v="1402" actId="2711"/>
          <ac:spMkLst>
            <pc:docMk/>
            <pc:sldMk cId="1857728052" sldId="415"/>
            <ac:spMk id="15" creationId="{EE56550E-F992-4850-AFA3-F1B01E50F871}"/>
          </ac:spMkLst>
        </pc:spChg>
        <pc:picChg chg="add mod modCrop">
          <ac:chgData name="Yue, Meng" userId="e9a113fa-817d-4c8c-a51b-0f2c990ec2b2" providerId="ADAL" clId="{22E64B0F-F50F-4825-A0F6-9D8EF50C3EED}" dt="2023-03-10T22:50:33.762" v="1182" actId="1035"/>
          <ac:picMkLst>
            <pc:docMk/>
            <pc:sldMk cId="1857728052" sldId="415"/>
            <ac:picMk id="9" creationId="{853B63ED-B181-4CB1-AD64-8A03CFD7108C}"/>
          </ac:picMkLst>
        </pc:picChg>
        <pc:picChg chg="add mod">
          <ac:chgData name="Yue, Meng" userId="e9a113fa-817d-4c8c-a51b-0f2c990ec2b2" providerId="ADAL" clId="{22E64B0F-F50F-4825-A0F6-9D8EF50C3EED}" dt="2023-03-10T22:50:33.762" v="1182" actId="1035"/>
          <ac:picMkLst>
            <pc:docMk/>
            <pc:sldMk cId="1857728052" sldId="415"/>
            <ac:picMk id="1026" creationId="{C764D513-D6C3-408A-B156-3A587E73E054}"/>
          </ac:picMkLst>
        </pc:picChg>
        <pc:picChg chg="add del mod">
          <ac:chgData name="Yue, Meng" userId="e9a113fa-817d-4c8c-a51b-0f2c990ec2b2" providerId="ADAL" clId="{22E64B0F-F50F-4825-A0F6-9D8EF50C3EED}" dt="2023-03-10T19:10:19.430" v="115"/>
          <ac:picMkLst>
            <pc:docMk/>
            <pc:sldMk cId="1857728052" sldId="415"/>
            <ac:picMk id="1028" creationId="{1960C1BE-2215-4C11-8364-4CF90D2BC9C1}"/>
          </ac:picMkLst>
        </pc:picChg>
        <pc:picChg chg="add mod">
          <ac:chgData name="Yue, Meng" userId="e9a113fa-817d-4c8c-a51b-0f2c990ec2b2" providerId="ADAL" clId="{22E64B0F-F50F-4825-A0F6-9D8EF50C3EED}" dt="2023-03-10T22:50:33.762" v="1182" actId="1035"/>
          <ac:picMkLst>
            <pc:docMk/>
            <pc:sldMk cId="1857728052" sldId="415"/>
            <ac:picMk id="1030" creationId="{9B4829E8-AE56-40B3-8AC7-65B1F24B3312}"/>
          </ac:picMkLst>
        </pc:picChg>
        <pc:picChg chg="add mod">
          <ac:chgData name="Yue, Meng" userId="e9a113fa-817d-4c8c-a51b-0f2c990ec2b2" providerId="ADAL" clId="{22E64B0F-F50F-4825-A0F6-9D8EF50C3EED}" dt="2023-03-10T22:50:33.762" v="1182" actId="1035"/>
          <ac:picMkLst>
            <pc:docMk/>
            <pc:sldMk cId="1857728052" sldId="415"/>
            <ac:picMk id="1032" creationId="{D80D5801-CD4C-4565-9883-6F470A3562B5}"/>
          </ac:picMkLst>
        </pc:picChg>
        <pc:picChg chg="add mod">
          <ac:chgData name="Yue, Meng" userId="e9a113fa-817d-4c8c-a51b-0f2c990ec2b2" providerId="ADAL" clId="{22E64B0F-F50F-4825-A0F6-9D8EF50C3EED}" dt="2023-03-10T22:50:33.762" v="1182" actId="1035"/>
          <ac:picMkLst>
            <pc:docMk/>
            <pc:sldMk cId="1857728052" sldId="415"/>
            <ac:picMk id="1034" creationId="{9D9C9A83-C88C-4F83-9FDE-1A3F43B92600}"/>
          </ac:picMkLst>
        </pc:picChg>
      </pc:sldChg>
      <pc:sldChg chg="modSp mod">
        <pc:chgData name="Yue, Meng" userId="e9a113fa-817d-4c8c-a51b-0f2c990ec2b2" providerId="ADAL" clId="{22E64B0F-F50F-4825-A0F6-9D8EF50C3EED}" dt="2023-03-11T03:22:42.577" v="1444" actId="1037"/>
        <pc:sldMkLst>
          <pc:docMk/>
          <pc:sldMk cId="0" sldId="584"/>
        </pc:sldMkLst>
        <pc:spChg chg="mod">
          <ac:chgData name="Yue, Meng" userId="e9a113fa-817d-4c8c-a51b-0f2c990ec2b2" providerId="ADAL" clId="{22E64B0F-F50F-4825-A0F6-9D8EF50C3EED}" dt="2023-03-11T03:22:34.820" v="1439" actId="1038"/>
          <ac:spMkLst>
            <pc:docMk/>
            <pc:sldMk cId="0" sldId="584"/>
            <ac:spMk id="6" creationId="{0D6B9161-0603-4049-A1C3-94945373D69A}"/>
          </ac:spMkLst>
        </pc:spChg>
        <pc:spChg chg="mod">
          <ac:chgData name="Yue, Meng" userId="e9a113fa-817d-4c8c-a51b-0f2c990ec2b2" providerId="ADAL" clId="{22E64B0F-F50F-4825-A0F6-9D8EF50C3EED}" dt="2023-03-11T03:21:26.302" v="1424" actId="2711"/>
          <ac:spMkLst>
            <pc:docMk/>
            <pc:sldMk cId="0" sldId="584"/>
            <ac:spMk id="11266" creationId="{078CB547-B885-443B-ACF4-5543E37F75BC}"/>
          </ac:spMkLst>
        </pc:spChg>
        <pc:spChg chg="mod">
          <ac:chgData name="Yue, Meng" userId="e9a113fa-817d-4c8c-a51b-0f2c990ec2b2" providerId="ADAL" clId="{22E64B0F-F50F-4825-A0F6-9D8EF50C3EED}" dt="2023-03-11T03:22:25.516" v="1434" actId="14100"/>
          <ac:spMkLst>
            <pc:docMk/>
            <pc:sldMk cId="0" sldId="584"/>
            <ac:spMk id="909315" creationId="{EBAF0807-7C61-4136-9FDD-69821F4D2CBD}"/>
          </ac:spMkLst>
        </pc:spChg>
        <pc:picChg chg="mod">
          <ac:chgData name="Yue, Meng" userId="e9a113fa-817d-4c8c-a51b-0f2c990ec2b2" providerId="ADAL" clId="{22E64B0F-F50F-4825-A0F6-9D8EF50C3EED}" dt="2023-03-11T03:22:42.577" v="1444" actId="1037"/>
          <ac:picMkLst>
            <pc:docMk/>
            <pc:sldMk cId="0" sldId="584"/>
            <ac:picMk id="4" creationId="{AD952DDC-31E8-4E04-96AE-9BF7715F0EFB}"/>
          </ac:picMkLst>
        </pc:picChg>
      </pc:sldChg>
      <pc:sldChg chg="modSp mod">
        <pc:chgData name="Yue, Meng" userId="e9a113fa-817d-4c8c-a51b-0f2c990ec2b2" providerId="ADAL" clId="{22E64B0F-F50F-4825-A0F6-9D8EF50C3EED}" dt="2023-03-11T03:20:54.729" v="1412" actId="1076"/>
        <pc:sldMkLst>
          <pc:docMk/>
          <pc:sldMk cId="0" sldId="742"/>
        </pc:sldMkLst>
        <pc:spChg chg="mod">
          <ac:chgData name="Yue, Meng" userId="e9a113fa-817d-4c8c-a51b-0f2c990ec2b2" providerId="ADAL" clId="{22E64B0F-F50F-4825-A0F6-9D8EF50C3EED}" dt="2023-03-11T03:20:44.130" v="1408" actId="14100"/>
          <ac:spMkLst>
            <pc:docMk/>
            <pc:sldMk cId="0" sldId="742"/>
            <ac:spMk id="10242" creationId="{C2582E4F-D9DB-43DE-9968-F9A0BB7C72DA}"/>
          </ac:spMkLst>
        </pc:spChg>
        <pc:picChg chg="mod">
          <ac:chgData name="Yue, Meng" userId="e9a113fa-817d-4c8c-a51b-0f2c990ec2b2" providerId="ADAL" clId="{22E64B0F-F50F-4825-A0F6-9D8EF50C3EED}" dt="2023-03-11T03:20:54.729" v="1412" actId="1076"/>
          <ac:picMkLst>
            <pc:docMk/>
            <pc:sldMk cId="0" sldId="742"/>
            <ac:picMk id="10243" creationId="{F304E719-9D35-4763-A2DD-14329FBDC166}"/>
          </ac:picMkLst>
        </pc:picChg>
      </pc:sldChg>
      <pc:sldChg chg="modSp mod">
        <pc:chgData name="Yue, Meng" userId="e9a113fa-817d-4c8c-a51b-0f2c990ec2b2" providerId="ADAL" clId="{22E64B0F-F50F-4825-A0F6-9D8EF50C3EED}" dt="2023-03-11T03:24:48.666" v="1470" actId="20577"/>
        <pc:sldMkLst>
          <pc:docMk/>
          <pc:sldMk cId="1532177120" sldId="981"/>
        </pc:sldMkLst>
        <pc:spChg chg="mod">
          <ac:chgData name="Yue, Meng" userId="e9a113fa-817d-4c8c-a51b-0f2c990ec2b2" providerId="ADAL" clId="{22E64B0F-F50F-4825-A0F6-9D8EF50C3EED}" dt="2023-03-11T03:24:48.666" v="1470" actId="20577"/>
          <ac:spMkLst>
            <pc:docMk/>
            <pc:sldMk cId="1532177120" sldId="981"/>
            <ac:spMk id="3" creationId="{AEA32694-5D14-4A01-9521-02E4DF744CDA}"/>
          </ac:spMkLst>
        </pc:spChg>
      </pc:sldChg>
      <pc:sldChg chg="modSp mod">
        <pc:chgData name="Yue, Meng" userId="e9a113fa-817d-4c8c-a51b-0f2c990ec2b2" providerId="ADAL" clId="{22E64B0F-F50F-4825-A0F6-9D8EF50C3EED}" dt="2023-03-11T03:21:16.410" v="1421" actId="2711"/>
        <pc:sldMkLst>
          <pc:docMk/>
          <pc:sldMk cId="3241587256" sldId="1004"/>
        </pc:sldMkLst>
        <pc:spChg chg="mod">
          <ac:chgData name="Yue, Meng" userId="e9a113fa-817d-4c8c-a51b-0f2c990ec2b2" providerId="ADAL" clId="{22E64B0F-F50F-4825-A0F6-9D8EF50C3EED}" dt="2023-03-11T03:21:16.410" v="1421" actId="2711"/>
          <ac:spMkLst>
            <pc:docMk/>
            <pc:sldMk cId="3241587256" sldId="1004"/>
            <ac:spMk id="10242" creationId="{C2582E4F-D9DB-43DE-9968-F9A0BB7C72DA}"/>
          </ac:spMkLst>
        </pc:spChg>
        <pc:picChg chg="mod">
          <ac:chgData name="Yue, Meng" userId="e9a113fa-817d-4c8c-a51b-0f2c990ec2b2" providerId="ADAL" clId="{22E64B0F-F50F-4825-A0F6-9D8EF50C3EED}" dt="2023-03-11T03:21:07.025" v="1417" actId="1076"/>
          <ac:picMkLst>
            <pc:docMk/>
            <pc:sldMk cId="3241587256" sldId="1004"/>
            <ac:picMk id="3" creationId="{CEE9EB07-FE9E-4AC3-9B95-DE12DEDAD0C2}"/>
          </ac:picMkLst>
        </pc:picChg>
      </pc:sldChg>
      <pc:sldChg chg="modSp add mod">
        <pc:chgData name="Yue, Meng" userId="e9a113fa-817d-4c8c-a51b-0f2c990ec2b2" providerId="ADAL" clId="{22E64B0F-F50F-4825-A0F6-9D8EF50C3EED}" dt="2023-03-10T22:52:32.378" v="1324" actId="27636"/>
        <pc:sldMkLst>
          <pc:docMk/>
          <pc:sldMk cId="3594801964" sldId="1020"/>
        </pc:sldMkLst>
        <pc:spChg chg="mod">
          <ac:chgData name="Yue, Meng" userId="e9a113fa-817d-4c8c-a51b-0f2c990ec2b2" providerId="ADAL" clId="{22E64B0F-F50F-4825-A0F6-9D8EF50C3EED}" dt="2023-03-10T22:52:22.006" v="1319" actId="14100"/>
          <ac:spMkLst>
            <pc:docMk/>
            <pc:sldMk cId="3594801964" sldId="1020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0T22:52:32.378" v="1324" actId="27636"/>
          <ac:spMkLst>
            <pc:docMk/>
            <pc:sldMk cId="3594801964" sldId="1020"/>
            <ac:spMk id="3" creationId="{269AF136-4733-4A86-B190-9B705E950A69}"/>
          </ac:spMkLst>
        </pc:spChg>
        <pc:spChg chg="mod">
          <ac:chgData name="Yue, Meng" userId="e9a113fa-817d-4c8c-a51b-0f2c990ec2b2" providerId="ADAL" clId="{22E64B0F-F50F-4825-A0F6-9D8EF50C3EED}" dt="2023-03-10T22:52:29.544" v="1322" actId="1076"/>
          <ac:spMkLst>
            <pc:docMk/>
            <pc:sldMk cId="3594801964" sldId="1020"/>
            <ac:spMk id="6" creationId="{BF17D679-5AB1-454B-ACDC-52E55C815732}"/>
          </ac:spMkLst>
        </pc:spChg>
      </pc:sldChg>
      <pc:sldChg chg="del">
        <pc:chgData name="Yue, Meng" userId="e9a113fa-817d-4c8c-a51b-0f2c990ec2b2" providerId="ADAL" clId="{22E64B0F-F50F-4825-A0F6-9D8EF50C3EED}" dt="2023-03-10T20:23:55.350" v="1063" actId="47"/>
        <pc:sldMkLst>
          <pc:docMk/>
          <pc:sldMk cId="4270794222" sldId="1023"/>
        </pc:sldMkLst>
      </pc:sldChg>
      <pc:sldChg chg="del">
        <pc:chgData name="Yue, Meng" userId="e9a113fa-817d-4c8c-a51b-0f2c990ec2b2" providerId="ADAL" clId="{22E64B0F-F50F-4825-A0F6-9D8EF50C3EED}" dt="2023-03-10T20:23:58.454" v="1064" actId="47"/>
        <pc:sldMkLst>
          <pc:docMk/>
          <pc:sldMk cId="3882374809" sldId="1024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3404955866" sldId="1025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3304807735" sldId="1026"/>
        </pc:sldMkLst>
      </pc:sldChg>
      <pc:sldChg chg="modSp mod">
        <pc:chgData name="Yue, Meng" userId="e9a113fa-817d-4c8c-a51b-0f2c990ec2b2" providerId="ADAL" clId="{22E64B0F-F50F-4825-A0F6-9D8EF50C3EED}" dt="2023-03-11T03:22:59.353" v="1446" actId="2711"/>
        <pc:sldMkLst>
          <pc:docMk/>
          <pc:sldMk cId="2695040190" sldId="1027"/>
        </pc:sldMkLst>
        <pc:spChg chg="mod">
          <ac:chgData name="Yue, Meng" userId="e9a113fa-817d-4c8c-a51b-0f2c990ec2b2" providerId="ADAL" clId="{22E64B0F-F50F-4825-A0F6-9D8EF50C3EED}" dt="2023-03-11T03:22:54.278" v="1445" actId="2711"/>
          <ac:spMkLst>
            <pc:docMk/>
            <pc:sldMk cId="2695040190" sldId="1027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1T03:22:59.353" v="1446" actId="2711"/>
          <ac:spMkLst>
            <pc:docMk/>
            <pc:sldMk cId="2695040190" sldId="1027"/>
            <ac:spMk id="6" creationId="{8F3D2353-4574-4158-AF89-819AEBA01111}"/>
          </ac:spMkLst>
        </pc:spChg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2527144189" sldId="1032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637889692" sldId="1033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1883293285" sldId="1034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4110428489" sldId="1035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1467328284" sldId="1036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2230050858" sldId="1037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1903811511" sldId="1038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1202153852" sldId="1039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3915216198" sldId="1040"/>
        </pc:sldMkLst>
      </pc:sldChg>
      <pc:sldChg chg="del">
        <pc:chgData name="Yue, Meng" userId="e9a113fa-817d-4c8c-a51b-0f2c990ec2b2" providerId="ADAL" clId="{22E64B0F-F50F-4825-A0F6-9D8EF50C3EED}" dt="2023-03-10T20:24:28.731" v="1065" actId="47"/>
        <pc:sldMkLst>
          <pc:docMk/>
          <pc:sldMk cId="251301392" sldId="1043"/>
        </pc:sldMkLst>
      </pc:sldChg>
      <pc:sldChg chg="modSp add mod">
        <pc:chgData name="Yue, Meng" userId="e9a113fa-817d-4c8c-a51b-0f2c990ec2b2" providerId="ADAL" clId="{22E64B0F-F50F-4825-A0F6-9D8EF50C3EED}" dt="2023-03-11T03:19:42.732" v="1397" actId="27636"/>
        <pc:sldMkLst>
          <pc:docMk/>
          <pc:sldMk cId="2703511548" sldId="1044"/>
        </pc:sldMkLst>
        <pc:spChg chg="mod">
          <ac:chgData name="Yue, Meng" userId="e9a113fa-817d-4c8c-a51b-0f2c990ec2b2" providerId="ADAL" clId="{22E64B0F-F50F-4825-A0F6-9D8EF50C3EED}" dt="2023-03-11T03:19:37.158" v="1395" actId="2711"/>
          <ac:spMkLst>
            <pc:docMk/>
            <pc:sldMk cId="2703511548" sldId="1044"/>
            <ac:spMk id="2" creationId="{00000000-0000-0000-0000-000000000000}"/>
          </ac:spMkLst>
        </pc:spChg>
        <pc:spChg chg="mod">
          <ac:chgData name="Yue, Meng" userId="e9a113fa-817d-4c8c-a51b-0f2c990ec2b2" providerId="ADAL" clId="{22E64B0F-F50F-4825-A0F6-9D8EF50C3EED}" dt="2023-03-11T03:19:42.732" v="1397" actId="27636"/>
          <ac:spMkLst>
            <pc:docMk/>
            <pc:sldMk cId="2703511548" sldId="1044"/>
            <ac:spMk id="3" creationId="{00000000-0000-0000-0000-000000000000}"/>
          </ac:spMkLst>
        </pc:spChg>
      </pc:sldChg>
      <pc:sldChg chg="addSp modSp add mod">
        <pc:chgData name="Yue, Meng" userId="e9a113fa-817d-4c8c-a51b-0f2c990ec2b2" providerId="ADAL" clId="{22E64B0F-F50F-4825-A0F6-9D8EF50C3EED}" dt="2023-03-11T03:23:41.572" v="1455" actId="14100"/>
        <pc:sldMkLst>
          <pc:docMk/>
          <pc:sldMk cId="2358023598" sldId="1045"/>
        </pc:sldMkLst>
        <pc:spChg chg="mod">
          <ac:chgData name="Yue, Meng" userId="e9a113fa-817d-4c8c-a51b-0f2c990ec2b2" providerId="ADAL" clId="{22E64B0F-F50F-4825-A0F6-9D8EF50C3EED}" dt="2023-03-11T03:23:09.771" v="1447" actId="2711"/>
          <ac:spMkLst>
            <pc:docMk/>
            <pc:sldMk cId="2358023598" sldId="1045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1T03:23:41.572" v="1455" actId="14100"/>
          <ac:spMkLst>
            <pc:docMk/>
            <pc:sldMk cId="2358023598" sldId="1045"/>
            <ac:spMk id="6" creationId="{8F3D2353-4574-4158-AF89-819AEBA01111}"/>
          </ac:spMkLst>
        </pc:spChg>
        <pc:spChg chg="add mod">
          <ac:chgData name="Yue, Meng" userId="e9a113fa-817d-4c8c-a51b-0f2c990ec2b2" providerId="ADAL" clId="{22E64B0F-F50F-4825-A0F6-9D8EF50C3EED}" dt="2023-03-10T20:11:34.930" v="1006" actId="1076"/>
          <ac:spMkLst>
            <pc:docMk/>
            <pc:sldMk cId="2358023598" sldId="1045"/>
            <ac:spMk id="7" creationId="{ACCFEF63-FE13-47B5-AFF0-8E30AE537F60}"/>
          </ac:spMkLst>
        </pc:spChg>
        <pc:spChg chg="add mod">
          <ac:chgData name="Yue, Meng" userId="e9a113fa-817d-4c8c-a51b-0f2c990ec2b2" providerId="ADAL" clId="{22E64B0F-F50F-4825-A0F6-9D8EF50C3EED}" dt="2023-03-10T20:10:51.871" v="998" actId="1076"/>
          <ac:spMkLst>
            <pc:docMk/>
            <pc:sldMk cId="2358023598" sldId="1045"/>
            <ac:spMk id="11" creationId="{666AD424-9EA4-48EA-85A0-5499BB88C3C4}"/>
          </ac:spMkLst>
        </pc:spChg>
        <pc:spChg chg="mod">
          <ac:chgData name="Yue, Meng" userId="e9a113fa-817d-4c8c-a51b-0f2c990ec2b2" providerId="ADAL" clId="{22E64B0F-F50F-4825-A0F6-9D8EF50C3EED}" dt="2023-03-10T20:09:04.492" v="976"/>
          <ac:spMkLst>
            <pc:docMk/>
            <pc:sldMk cId="2358023598" sldId="1045"/>
            <ac:spMk id="13" creationId="{7B9D1DF1-A1EC-47BC-A24A-D09DF58D0B17}"/>
          </ac:spMkLst>
        </pc:spChg>
        <pc:spChg chg="mod">
          <ac:chgData name="Yue, Meng" userId="e9a113fa-817d-4c8c-a51b-0f2c990ec2b2" providerId="ADAL" clId="{22E64B0F-F50F-4825-A0F6-9D8EF50C3EED}" dt="2023-03-10T20:09:04.492" v="976"/>
          <ac:spMkLst>
            <pc:docMk/>
            <pc:sldMk cId="2358023598" sldId="1045"/>
            <ac:spMk id="14" creationId="{D7AE8B7B-1487-43FF-98C5-CEBF245B5913}"/>
          </ac:spMkLst>
        </pc:spChg>
        <pc:spChg chg="add mod">
          <ac:chgData name="Yue, Meng" userId="e9a113fa-817d-4c8c-a51b-0f2c990ec2b2" providerId="ADAL" clId="{22E64B0F-F50F-4825-A0F6-9D8EF50C3EED}" dt="2023-03-10T20:10:29.679" v="995" actId="1076"/>
          <ac:spMkLst>
            <pc:docMk/>
            <pc:sldMk cId="2358023598" sldId="1045"/>
            <ac:spMk id="16" creationId="{73AAA6B6-E74E-42BC-92F1-DC038FE4A45B}"/>
          </ac:spMkLst>
        </pc:spChg>
        <pc:spChg chg="add mod">
          <ac:chgData name="Yue, Meng" userId="e9a113fa-817d-4c8c-a51b-0f2c990ec2b2" providerId="ADAL" clId="{22E64B0F-F50F-4825-A0F6-9D8EF50C3EED}" dt="2023-03-10T20:10:59.665" v="999" actId="1076"/>
          <ac:spMkLst>
            <pc:docMk/>
            <pc:sldMk cId="2358023598" sldId="1045"/>
            <ac:spMk id="17" creationId="{E8B12646-A55A-403B-92B3-6C58B36F207A}"/>
          </ac:spMkLst>
        </pc:spChg>
        <pc:grpChg chg="add mod">
          <ac:chgData name="Yue, Meng" userId="e9a113fa-817d-4c8c-a51b-0f2c990ec2b2" providerId="ADAL" clId="{22E64B0F-F50F-4825-A0F6-9D8EF50C3EED}" dt="2023-03-10T20:10:26.917" v="994" actId="1076"/>
          <ac:grpSpMkLst>
            <pc:docMk/>
            <pc:sldMk cId="2358023598" sldId="1045"/>
            <ac:grpSpMk id="12" creationId="{8CF28B4F-B1ED-4C1B-897D-A41885A5E082}"/>
          </ac:grpSpMkLst>
        </pc:grpChg>
        <pc:picChg chg="add mod modCrop">
          <ac:chgData name="Yue, Meng" userId="e9a113fa-817d-4c8c-a51b-0f2c990ec2b2" providerId="ADAL" clId="{22E64B0F-F50F-4825-A0F6-9D8EF50C3EED}" dt="2023-03-11T03:23:38.762" v="1454" actId="1076"/>
          <ac:picMkLst>
            <pc:docMk/>
            <pc:sldMk cId="2358023598" sldId="1045"/>
            <ac:picMk id="5" creationId="{7587ED3C-82D3-477D-986F-E50E463064B9}"/>
          </ac:picMkLst>
        </pc:picChg>
        <pc:picChg chg="add mod">
          <ac:chgData name="Yue, Meng" userId="e9a113fa-817d-4c8c-a51b-0f2c990ec2b2" providerId="ADAL" clId="{22E64B0F-F50F-4825-A0F6-9D8EF50C3EED}" dt="2023-03-10T20:09:44.587" v="985" actId="1076"/>
          <ac:picMkLst>
            <pc:docMk/>
            <pc:sldMk cId="2358023598" sldId="1045"/>
            <ac:picMk id="8" creationId="{60B43F17-AC57-4930-8871-D9F40896A747}"/>
          </ac:picMkLst>
        </pc:picChg>
        <pc:picChg chg="add mod">
          <ac:chgData name="Yue, Meng" userId="e9a113fa-817d-4c8c-a51b-0f2c990ec2b2" providerId="ADAL" clId="{22E64B0F-F50F-4825-A0F6-9D8EF50C3EED}" dt="2023-03-10T20:10:43.587" v="997" actId="1076"/>
          <ac:picMkLst>
            <pc:docMk/>
            <pc:sldMk cId="2358023598" sldId="1045"/>
            <ac:picMk id="9" creationId="{7CB870D2-0348-404B-B215-D14F9A4E3733}"/>
          </ac:picMkLst>
        </pc:picChg>
        <pc:picChg chg="add mod">
          <ac:chgData name="Yue, Meng" userId="e9a113fa-817d-4c8c-a51b-0f2c990ec2b2" providerId="ADAL" clId="{22E64B0F-F50F-4825-A0F6-9D8EF50C3EED}" dt="2023-03-10T20:10:32.371" v="996" actId="1076"/>
          <ac:picMkLst>
            <pc:docMk/>
            <pc:sldMk cId="2358023598" sldId="1045"/>
            <ac:picMk id="10" creationId="{FED981B0-FAF5-4234-8613-18C5DF649F70}"/>
          </ac:picMkLst>
        </pc:picChg>
        <pc:picChg chg="mod">
          <ac:chgData name="Yue, Meng" userId="e9a113fa-817d-4c8c-a51b-0f2c990ec2b2" providerId="ADAL" clId="{22E64B0F-F50F-4825-A0F6-9D8EF50C3EED}" dt="2023-03-10T20:10:23.537" v="993" actId="1076"/>
          <ac:picMkLst>
            <pc:docMk/>
            <pc:sldMk cId="2358023598" sldId="1045"/>
            <ac:picMk id="15" creationId="{D20679A6-FED3-4EFA-A417-5EC417300B53}"/>
          </ac:picMkLst>
        </pc:picChg>
        <pc:picChg chg="add mod">
          <ac:chgData name="Yue, Meng" userId="e9a113fa-817d-4c8c-a51b-0f2c990ec2b2" providerId="ADAL" clId="{22E64B0F-F50F-4825-A0F6-9D8EF50C3EED}" dt="2023-03-10T20:11:31.452" v="1005" actId="1076"/>
          <ac:picMkLst>
            <pc:docMk/>
            <pc:sldMk cId="2358023598" sldId="1045"/>
            <ac:picMk id="18" creationId="{F65E316A-70AE-4520-9589-8040F7B616B3}"/>
          </ac:picMkLst>
        </pc:picChg>
        <pc:picChg chg="add mod">
          <ac:chgData name="Yue, Meng" userId="e9a113fa-817d-4c8c-a51b-0f2c990ec2b2" providerId="ADAL" clId="{22E64B0F-F50F-4825-A0F6-9D8EF50C3EED}" dt="2023-03-10T20:12:06.288" v="1009" actId="1036"/>
          <ac:picMkLst>
            <pc:docMk/>
            <pc:sldMk cId="2358023598" sldId="1045"/>
            <ac:picMk id="19" creationId="{BA8A3DB0-6702-44DD-9E87-BBF8E9F5F3BC}"/>
          </ac:picMkLst>
        </pc:picChg>
      </pc:sldChg>
      <pc:sldChg chg="modSp add mod">
        <pc:chgData name="Yue, Meng" userId="e9a113fa-817d-4c8c-a51b-0f2c990ec2b2" providerId="ADAL" clId="{22E64B0F-F50F-4825-A0F6-9D8EF50C3EED}" dt="2023-03-10T22:53:10.762" v="1331" actId="403"/>
        <pc:sldMkLst>
          <pc:docMk/>
          <pc:sldMk cId="1191337925" sldId="5231"/>
        </pc:sldMkLst>
        <pc:spChg chg="mod">
          <ac:chgData name="Yue, Meng" userId="e9a113fa-817d-4c8c-a51b-0f2c990ec2b2" providerId="ADAL" clId="{22E64B0F-F50F-4825-A0F6-9D8EF50C3EED}" dt="2023-03-10T22:52:49.224" v="1325" actId="1076"/>
          <ac:spMkLst>
            <pc:docMk/>
            <pc:sldMk cId="1191337925" sldId="5231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0T22:53:10.762" v="1331" actId="403"/>
          <ac:spMkLst>
            <pc:docMk/>
            <pc:sldMk cId="1191337925" sldId="5231"/>
            <ac:spMk id="3" creationId="{269AF136-4733-4A86-B190-9B705E950A69}"/>
          </ac:spMkLst>
        </pc:spChg>
        <pc:spChg chg="mod">
          <ac:chgData name="Yue, Meng" userId="e9a113fa-817d-4c8c-a51b-0f2c990ec2b2" providerId="ADAL" clId="{22E64B0F-F50F-4825-A0F6-9D8EF50C3EED}" dt="2023-03-10T22:52:58.047" v="1327" actId="1076"/>
          <ac:spMkLst>
            <pc:docMk/>
            <pc:sldMk cId="1191337925" sldId="5231"/>
            <ac:spMk id="8" creationId="{EA274B3A-9658-4B91-B3CB-241B8213F0F3}"/>
          </ac:spMkLst>
        </pc:spChg>
      </pc:sldChg>
      <pc:sldChg chg="modSp add del mod">
        <pc:chgData name="Yue, Meng" userId="e9a113fa-817d-4c8c-a51b-0f2c990ec2b2" providerId="ADAL" clId="{22E64B0F-F50F-4825-A0F6-9D8EF50C3EED}" dt="2023-03-10T22:56:08.741" v="1376" actId="47"/>
        <pc:sldMkLst>
          <pc:docMk/>
          <pc:sldMk cId="1719911052" sldId="5232"/>
        </pc:sldMkLst>
        <pc:spChg chg="mod">
          <ac:chgData name="Yue, Meng" userId="e9a113fa-817d-4c8c-a51b-0f2c990ec2b2" providerId="ADAL" clId="{22E64B0F-F50F-4825-A0F6-9D8EF50C3EED}" dt="2023-03-10T22:54:12.199" v="1350" actId="1076"/>
          <ac:spMkLst>
            <pc:docMk/>
            <pc:sldMk cId="1719911052" sldId="5232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0T22:55:15.801" v="1368" actId="14100"/>
          <ac:spMkLst>
            <pc:docMk/>
            <pc:sldMk cId="1719911052" sldId="5232"/>
            <ac:spMk id="3" creationId="{269AF136-4733-4A86-B190-9B705E950A69}"/>
          </ac:spMkLst>
        </pc:spChg>
        <pc:spChg chg="mod">
          <ac:chgData name="Yue, Meng" userId="e9a113fa-817d-4c8c-a51b-0f2c990ec2b2" providerId="ADAL" clId="{22E64B0F-F50F-4825-A0F6-9D8EF50C3EED}" dt="2023-03-10T22:54:20.841" v="1353" actId="1076"/>
          <ac:spMkLst>
            <pc:docMk/>
            <pc:sldMk cId="1719911052" sldId="5232"/>
            <ac:spMk id="14" creationId="{4BE9075F-804F-4059-97EB-02F21B0EBBFC}"/>
          </ac:spMkLst>
        </pc:spChg>
      </pc:sldChg>
      <pc:sldChg chg="modSp add mod">
        <pc:chgData name="Yue, Meng" userId="e9a113fa-817d-4c8c-a51b-0f2c990ec2b2" providerId="ADAL" clId="{22E64B0F-F50F-4825-A0F6-9D8EF50C3EED}" dt="2023-03-10T22:53:55.967" v="1349" actId="20577"/>
        <pc:sldMkLst>
          <pc:docMk/>
          <pc:sldMk cId="1180087341" sldId="5233"/>
        </pc:sldMkLst>
        <pc:spChg chg="mod">
          <ac:chgData name="Yue, Meng" userId="e9a113fa-817d-4c8c-a51b-0f2c990ec2b2" providerId="ADAL" clId="{22E64B0F-F50F-4825-A0F6-9D8EF50C3EED}" dt="2023-03-10T22:53:29.736" v="1333" actId="1076"/>
          <ac:spMkLst>
            <pc:docMk/>
            <pc:sldMk cId="1180087341" sldId="5233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0T22:53:55.967" v="1349" actId="20577"/>
          <ac:spMkLst>
            <pc:docMk/>
            <pc:sldMk cId="1180087341" sldId="5233"/>
            <ac:spMk id="3" creationId="{269AF136-4733-4A86-B190-9B705E950A69}"/>
          </ac:spMkLst>
        </pc:spChg>
        <pc:spChg chg="mod">
          <ac:chgData name="Yue, Meng" userId="e9a113fa-817d-4c8c-a51b-0f2c990ec2b2" providerId="ADAL" clId="{22E64B0F-F50F-4825-A0F6-9D8EF50C3EED}" dt="2023-03-10T22:53:24.157" v="1332" actId="1076"/>
          <ac:spMkLst>
            <pc:docMk/>
            <pc:sldMk cId="1180087341" sldId="5233"/>
            <ac:spMk id="6" creationId="{BA4F6D29-855D-4E41-BC21-2E75F21D372F}"/>
          </ac:spMkLst>
        </pc:spChg>
      </pc:sldChg>
      <pc:sldChg chg="modSp add mod">
        <pc:chgData name="Yue, Meng" userId="e9a113fa-817d-4c8c-a51b-0f2c990ec2b2" providerId="ADAL" clId="{22E64B0F-F50F-4825-A0F6-9D8EF50C3EED}" dt="2023-03-10T22:56:20.458" v="1388" actId="6549"/>
        <pc:sldMkLst>
          <pc:docMk/>
          <pc:sldMk cId="3807802984" sldId="5234"/>
        </pc:sldMkLst>
        <pc:spChg chg="mod">
          <ac:chgData name="Yue, Meng" userId="e9a113fa-817d-4c8c-a51b-0f2c990ec2b2" providerId="ADAL" clId="{22E64B0F-F50F-4825-A0F6-9D8EF50C3EED}" dt="2023-03-10T22:54:59.921" v="1364" actId="1076"/>
          <ac:spMkLst>
            <pc:docMk/>
            <pc:sldMk cId="3807802984" sldId="5234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0T22:56:20.458" v="1388" actId="6549"/>
          <ac:spMkLst>
            <pc:docMk/>
            <pc:sldMk cId="3807802984" sldId="5234"/>
            <ac:spMk id="3" creationId="{269AF136-4733-4A86-B190-9B705E950A69}"/>
          </ac:spMkLst>
        </pc:spChg>
        <pc:spChg chg="mod">
          <ac:chgData name="Yue, Meng" userId="e9a113fa-817d-4c8c-a51b-0f2c990ec2b2" providerId="ADAL" clId="{22E64B0F-F50F-4825-A0F6-9D8EF50C3EED}" dt="2023-03-10T22:54:31.494" v="1356" actId="1076"/>
          <ac:spMkLst>
            <pc:docMk/>
            <pc:sldMk cId="3807802984" sldId="5234"/>
            <ac:spMk id="6" creationId="{37D0CA18-9A61-4855-8A18-A27CDC7D7AE0}"/>
          </ac:spMkLst>
        </pc:spChg>
      </pc:sldChg>
      <pc:sldChg chg="modSp add mod">
        <pc:chgData name="Yue, Meng" userId="e9a113fa-817d-4c8c-a51b-0f2c990ec2b2" providerId="ADAL" clId="{22E64B0F-F50F-4825-A0F6-9D8EF50C3EED}" dt="2023-03-10T22:54:54.161" v="1363" actId="403"/>
        <pc:sldMkLst>
          <pc:docMk/>
          <pc:sldMk cId="1245452119" sldId="5236"/>
        </pc:sldMkLst>
        <pc:spChg chg="mod">
          <ac:chgData name="Yue, Meng" userId="e9a113fa-817d-4c8c-a51b-0f2c990ec2b2" providerId="ADAL" clId="{22E64B0F-F50F-4825-A0F6-9D8EF50C3EED}" dt="2023-03-10T22:54:44.343" v="1358" actId="1076"/>
          <ac:spMkLst>
            <pc:docMk/>
            <pc:sldMk cId="1245452119" sldId="5236"/>
            <ac:spMk id="2" creationId="{8B1D8F22-B5B7-4A58-8778-E28EC7F7408F}"/>
          </ac:spMkLst>
        </pc:spChg>
        <pc:spChg chg="mod">
          <ac:chgData name="Yue, Meng" userId="e9a113fa-817d-4c8c-a51b-0f2c990ec2b2" providerId="ADAL" clId="{22E64B0F-F50F-4825-A0F6-9D8EF50C3EED}" dt="2023-03-10T22:54:54.161" v="1363" actId="403"/>
          <ac:spMkLst>
            <pc:docMk/>
            <pc:sldMk cId="1245452119" sldId="5236"/>
            <ac:spMk id="6" creationId="{7712CB1F-F8D2-4687-8E70-43A6C570F81B}"/>
          </ac:spMkLst>
        </pc:spChg>
        <pc:spChg chg="mod">
          <ac:chgData name="Yue, Meng" userId="e9a113fa-817d-4c8c-a51b-0f2c990ec2b2" providerId="ADAL" clId="{22E64B0F-F50F-4825-A0F6-9D8EF50C3EED}" dt="2023-03-10T22:54:37.084" v="1357" actId="1076"/>
          <ac:spMkLst>
            <pc:docMk/>
            <pc:sldMk cId="1245452119" sldId="5236"/>
            <ac:spMk id="7" creationId="{3E62F79C-208F-42FE-9826-D5E1F7DE613B}"/>
          </ac:spMkLst>
        </pc:spChg>
      </pc:sldChg>
      <pc:sldChg chg="add del">
        <pc:chgData name="Yue, Meng" userId="e9a113fa-817d-4c8c-a51b-0f2c990ec2b2" providerId="ADAL" clId="{22E64B0F-F50F-4825-A0F6-9D8EF50C3EED}" dt="2023-03-10T22:52:11.353" v="1315" actId="47"/>
        <pc:sldMkLst>
          <pc:docMk/>
          <pc:sldMk cId="3262222917" sldId="5264"/>
        </pc:sldMkLst>
      </pc:sldChg>
      <pc:sldMasterChg chg="delSldLayout">
        <pc:chgData name="Yue, Meng" userId="e9a113fa-817d-4c8c-a51b-0f2c990ec2b2" providerId="ADAL" clId="{22E64B0F-F50F-4825-A0F6-9D8EF50C3EED}" dt="2023-03-10T20:24:28.731" v="1065" actId="47"/>
        <pc:sldMasterMkLst>
          <pc:docMk/>
          <pc:sldMasterMk cId="3221317828" sldId="2147483976"/>
        </pc:sldMasterMkLst>
        <pc:sldLayoutChg chg="del">
          <pc:chgData name="Yue, Meng" userId="e9a113fa-817d-4c8c-a51b-0f2c990ec2b2" providerId="ADAL" clId="{22E64B0F-F50F-4825-A0F6-9D8EF50C3EED}" dt="2023-03-10T20:24:28.731" v="1065" actId="47"/>
          <pc:sldLayoutMkLst>
            <pc:docMk/>
            <pc:sldMasterMk cId="3221317828" sldId="2147483976"/>
            <pc:sldLayoutMk cId="3377033706" sldId="2147483990"/>
          </pc:sldLayoutMkLst>
        </pc:sldLayoutChg>
      </pc:sldMasterChg>
    </pc:docChg>
  </pc:docChgLst>
  <pc:docChgLst>
    <pc:chgData name="Yue, Meng" userId="e9a113fa-817d-4c8c-a51b-0f2c990ec2b2" providerId="ADAL" clId="{9837BD15-3533-496E-8191-C5A4F3177F62}"/>
    <pc:docChg chg="undo custSel addSld delSld modSld">
      <pc:chgData name="Yue, Meng" userId="e9a113fa-817d-4c8c-a51b-0f2c990ec2b2" providerId="ADAL" clId="{9837BD15-3533-496E-8191-C5A4F3177F62}" dt="2023-03-21T22:49:37.160" v="1628" actId="6549"/>
      <pc:docMkLst>
        <pc:docMk/>
      </pc:docMkLst>
      <pc:sldChg chg="modSp mod">
        <pc:chgData name="Yue, Meng" userId="e9a113fa-817d-4c8c-a51b-0f2c990ec2b2" providerId="ADAL" clId="{9837BD15-3533-496E-8191-C5A4F3177F62}" dt="2023-03-21T20:57:26.397" v="714" actId="20577"/>
        <pc:sldMkLst>
          <pc:docMk/>
          <pc:sldMk cId="2246755923" sldId="256"/>
        </pc:sldMkLst>
        <pc:spChg chg="mod">
          <ac:chgData name="Yue, Meng" userId="e9a113fa-817d-4c8c-a51b-0f2c990ec2b2" providerId="ADAL" clId="{9837BD15-3533-496E-8191-C5A4F3177F62}" dt="2023-03-21T20:57:26.397" v="714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modSp add mod">
        <pc:chgData name="Yue, Meng" userId="e9a113fa-817d-4c8c-a51b-0f2c990ec2b2" providerId="ADAL" clId="{9837BD15-3533-496E-8191-C5A4F3177F62}" dt="2023-03-21T21:22:44.957" v="1385" actId="20577"/>
        <pc:sldMkLst>
          <pc:docMk/>
          <pc:sldMk cId="3681362828" sldId="257"/>
        </pc:sldMkLst>
        <pc:spChg chg="mod">
          <ac:chgData name="Yue, Meng" userId="e9a113fa-817d-4c8c-a51b-0f2c990ec2b2" providerId="ADAL" clId="{9837BD15-3533-496E-8191-C5A4F3177F62}" dt="2023-03-15T02:04:38.213" v="237" actId="2711"/>
          <ac:spMkLst>
            <pc:docMk/>
            <pc:sldMk cId="3681362828" sldId="257"/>
            <ac:spMk id="2" creationId="{BE5A50FB-44F3-6846-8C26-F8681D4BFFB3}"/>
          </ac:spMkLst>
        </pc:spChg>
        <pc:spChg chg="mod">
          <ac:chgData name="Yue, Meng" userId="e9a113fa-817d-4c8c-a51b-0f2c990ec2b2" providerId="ADAL" clId="{9837BD15-3533-496E-8191-C5A4F3177F62}" dt="2023-03-21T21:22:44.957" v="1385" actId="20577"/>
          <ac:spMkLst>
            <pc:docMk/>
            <pc:sldMk cId="3681362828" sldId="257"/>
            <ac:spMk id="7" creationId="{84BED499-6ED4-F54A-8BC4-75AB617CA064}"/>
          </ac:spMkLst>
        </pc:spChg>
      </pc:sldChg>
      <pc:sldChg chg="delSp modSp add mod">
        <pc:chgData name="Yue, Meng" userId="e9a113fa-817d-4c8c-a51b-0f2c990ec2b2" providerId="ADAL" clId="{9837BD15-3533-496E-8191-C5A4F3177F62}" dt="2023-03-15T01:50:24.156" v="177" actId="2711"/>
        <pc:sldMkLst>
          <pc:docMk/>
          <pc:sldMk cId="2169821502" sldId="258"/>
        </pc:sldMkLst>
        <pc:spChg chg="mod">
          <ac:chgData name="Yue, Meng" userId="e9a113fa-817d-4c8c-a51b-0f2c990ec2b2" providerId="ADAL" clId="{9837BD15-3533-496E-8191-C5A4F3177F62}" dt="2023-03-15T01:50:24.156" v="177" actId="2711"/>
          <ac:spMkLst>
            <pc:docMk/>
            <pc:sldMk cId="2169821502" sldId="258"/>
            <ac:spMk id="3" creationId="{90AE548F-BA31-44F1-8F70-51715923C585}"/>
          </ac:spMkLst>
        </pc:spChg>
        <pc:spChg chg="mod">
          <ac:chgData name="Yue, Meng" userId="e9a113fa-817d-4c8c-a51b-0f2c990ec2b2" providerId="ADAL" clId="{9837BD15-3533-496E-8191-C5A4F3177F62}" dt="2023-03-15T01:49:20.028" v="165" actId="2711"/>
          <ac:spMkLst>
            <pc:docMk/>
            <pc:sldMk cId="2169821502" sldId="258"/>
            <ac:spMk id="8" creationId="{5808AEDA-9290-4E49-A90E-E5B82F28374E}"/>
          </ac:spMkLst>
        </pc:spChg>
        <pc:spChg chg="mod">
          <ac:chgData name="Yue, Meng" userId="e9a113fa-817d-4c8c-a51b-0f2c990ec2b2" providerId="ADAL" clId="{9837BD15-3533-496E-8191-C5A4F3177F62}" dt="2023-03-15T01:49:48.074" v="171" actId="1076"/>
          <ac:spMkLst>
            <pc:docMk/>
            <pc:sldMk cId="2169821502" sldId="258"/>
            <ac:spMk id="10" creationId="{884653E2-80B0-4C9F-912B-930DD0C8F61B}"/>
          </ac:spMkLst>
        </pc:spChg>
        <pc:picChg chg="mod">
          <ac:chgData name="Yue, Meng" userId="e9a113fa-817d-4c8c-a51b-0f2c990ec2b2" providerId="ADAL" clId="{9837BD15-3533-496E-8191-C5A4F3177F62}" dt="2023-03-15T01:50:16.642" v="175" actId="1076"/>
          <ac:picMkLst>
            <pc:docMk/>
            <pc:sldMk cId="2169821502" sldId="258"/>
            <ac:picMk id="2" creationId="{145D3911-45B5-4944-AC8A-CAA18C582C21}"/>
          </ac:picMkLst>
        </pc:picChg>
        <pc:picChg chg="del mod">
          <ac:chgData name="Yue, Meng" userId="e9a113fa-817d-4c8c-a51b-0f2c990ec2b2" providerId="ADAL" clId="{9837BD15-3533-496E-8191-C5A4F3177F62}" dt="2023-03-15T01:50:11.032" v="172" actId="478"/>
          <ac:picMkLst>
            <pc:docMk/>
            <pc:sldMk cId="2169821502" sldId="258"/>
            <ac:picMk id="7" creationId="{31B46D6C-5A52-4C56-87E8-93C3804B403B}"/>
          </ac:picMkLst>
        </pc:picChg>
        <pc:picChg chg="del mod">
          <ac:chgData name="Yue, Meng" userId="e9a113fa-817d-4c8c-a51b-0f2c990ec2b2" providerId="ADAL" clId="{9837BD15-3533-496E-8191-C5A4F3177F62}" dt="2023-03-15T01:50:12.009" v="173" actId="478"/>
          <ac:picMkLst>
            <pc:docMk/>
            <pc:sldMk cId="2169821502" sldId="258"/>
            <ac:picMk id="11" creationId="{5596F7AA-EBF1-4821-91D0-70B0FFDB920F}"/>
          </ac:picMkLst>
        </pc:picChg>
        <pc:picChg chg="del mod">
          <ac:chgData name="Yue, Meng" userId="e9a113fa-817d-4c8c-a51b-0f2c990ec2b2" providerId="ADAL" clId="{9837BD15-3533-496E-8191-C5A4F3177F62}" dt="2023-03-15T01:50:13.078" v="174" actId="478"/>
          <ac:picMkLst>
            <pc:docMk/>
            <pc:sldMk cId="2169821502" sldId="258"/>
            <ac:picMk id="15" creationId="{111B3B7C-2EFF-451E-AACE-83309B58AA9E}"/>
          </ac:picMkLst>
        </pc:picChg>
      </pc:sldChg>
      <pc:sldChg chg="modSp add mod">
        <pc:chgData name="Yue, Meng" userId="e9a113fa-817d-4c8c-a51b-0f2c990ec2b2" providerId="ADAL" clId="{9837BD15-3533-496E-8191-C5A4F3177F62}" dt="2023-03-21T21:22:18.679" v="1364" actId="12"/>
        <pc:sldMkLst>
          <pc:docMk/>
          <pc:sldMk cId="752715252" sldId="270"/>
        </pc:sldMkLst>
        <pc:spChg chg="mod">
          <ac:chgData name="Yue, Meng" userId="e9a113fa-817d-4c8c-a51b-0f2c990ec2b2" providerId="ADAL" clId="{9837BD15-3533-496E-8191-C5A4F3177F62}" dt="2023-03-15T02:04:55.651" v="239" actId="2711"/>
          <ac:spMkLst>
            <pc:docMk/>
            <pc:sldMk cId="752715252" sldId="270"/>
            <ac:spMk id="2" creationId="{BE5A50FB-44F3-6846-8C26-F8681D4BFFB3}"/>
          </ac:spMkLst>
        </pc:spChg>
        <pc:spChg chg="mod">
          <ac:chgData name="Yue, Meng" userId="e9a113fa-817d-4c8c-a51b-0f2c990ec2b2" providerId="ADAL" clId="{9837BD15-3533-496E-8191-C5A4F3177F62}" dt="2023-03-21T21:22:18.679" v="1364" actId="12"/>
          <ac:spMkLst>
            <pc:docMk/>
            <pc:sldMk cId="752715252" sldId="270"/>
            <ac:spMk id="7" creationId="{84BED499-6ED4-F54A-8BC4-75AB617CA064}"/>
          </ac:spMkLst>
        </pc:spChg>
      </pc:sldChg>
      <pc:sldChg chg="addSp delSp modSp add mod">
        <pc:chgData name="Yue, Meng" userId="e9a113fa-817d-4c8c-a51b-0f2c990ec2b2" providerId="ADAL" clId="{9837BD15-3533-496E-8191-C5A4F3177F62}" dt="2023-03-21T22:47:16.907" v="1591" actId="1076"/>
        <pc:sldMkLst>
          <pc:docMk/>
          <pc:sldMk cId="2229958513" sldId="272"/>
        </pc:sldMkLst>
        <pc:spChg chg="mod">
          <ac:chgData name="Yue, Meng" userId="e9a113fa-817d-4c8c-a51b-0f2c990ec2b2" providerId="ADAL" clId="{9837BD15-3533-496E-8191-C5A4F3177F62}" dt="2023-03-15T02:05:31.564" v="242" actId="2711"/>
          <ac:spMkLst>
            <pc:docMk/>
            <pc:sldMk cId="2229958513" sldId="272"/>
            <ac:spMk id="2" creationId="{BE5A50FB-44F3-6846-8C26-F8681D4BFFB3}"/>
          </ac:spMkLst>
        </pc:spChg>
        <pc:spChg chg="del mod">
          <ac:chgData name="Yue, Meng" userId="e9a113fa-817d-4c8c-a51b-0f2c990ec2b2" providerId="ADAL" clId="{9837BD15-3533-496E-8191-C5A4F3177F62}" dt="2023-03-21T22:39:33.911" v="1467" actId="478"/>
          <ac:spMkLst>
            <pc:docMk/>
            <pc:sldMk cId="2229958513" sldId="272"/>
            <ac:spMk id="6" creationId="{751036A1-0C6E-43A3-9583-A9BD3AF9D05E}"/>
          </ac:spMkLst>
        </pc:spChg>
        <pc:spChg chg="mod">
          <ac:chgData name="Yue, Meng" userId="e9a113fa-817d-4c8c-a51b-0f2c990ec2b2" providerId="ADAL" clId="{9837BD15-3533-496E-8191-C5A4F3177F62}" dt="2023-03-21T22:46:13.529" v="1581" actId="20577"/>
          <ac:spMkLst>
            <pc:docMk/>
            <pc:sldMk cId="2229958513" sldId="272"/>
            <ac:spMk id="7" creationId="{84BED499-6ED4-F54A-8BC4-75AB617CA064}"/>
          </ac:spMkLst>
        </pc:spChg>
        <pc:picChg chg="del mod">
          <ac:chgData name="Yue, Meng" userId="e9a113fa-817d-4c8c-a51b-0f2c990ec2b2" providerId="ADAL" clId="{9837BD15-3533-496E-8191-C5A4F3177F62}" dt="2023-03-21T22:39:35.301" v="1468" actId="478"/>
          <ac:picMkLst>
            <pc:docMk/>
            <pc:sldMk cId="2229958513" sldId="272"/>
            <ac:picMk id="5" creationId="{B6418D92-738F-43CB-AC08-97720C62AF6E}"/>
          </ac:picMkLst>
        </pc:picChg>
        <pc:picChg chg="add mod">
          <ac:chgData name="Yue, Meng" userId="e9a113fa-817d-4c8c-a51b-0f2c990ec2b2" providerId="ADAL" clId="{9837BD15-3533-496E-8191-C5A4F3177F62}" dt="2023-03-21T22:47:16.907" v="1591" actId="1076"/>
          <ac:picMkLst>
            <pc:docMk/>
            <pc:sldMk cId="2229958513" sldId="272"/>
            <ac:picMk id="8" creationId="{029B67F3-8399-44BF-B303-CA62C5E284EE}"/>
          </ac:picMkLst>
        </pc:picChg>
      </pc:sldChg>
      <pc:sldChg chg="modSp add mod">
        <pc:chgData name="Yue, Meng" userId="e9a113fa-817d-4c8c-a51b-0f2c990ec2b2" providerId="ADAL" clId="{9837BD15-3533-496E-8191-C5A4F3177F62}" dt="2023-03-15T02:05:49.985" v="245" actId="2711"/>
        <pc:sldMkLst>
          <pc:docMk/>
          <pc:sldMk cId="467396031" sldId="273"/>
        </pc:sldMkLst>
        <pc:spChg chg="mod">
          <ac:chgData name="Yue, Meng" userId="e9a113fa-817d-4c8c-a51b-0f2c990ec2b2" providerId="ADAL" clId="{9837BD15-3533-496E-8191-C5A4F3177F62}" dt="2023-03-15T02:05:45.617" v="244" actId="2711"/>
          <ac:spMkLst>
            <pc:docMk/>
            <pc:sldMk cId="467396031" sldId="273"/>
            <ac:spMk id="2" creationId="{BE5A50FB-44F3-6846-8C26-F8681D4BFFB3}"/>
          </ac:spMkLst>
        </pc:spChg>
        <pc:spChg chg="mod">
          <ac:chgData name="Yue, Meng" userId="e9a113fa-817d-4c8c-a51b-0f2c990ec2b2" providerId="ADAL" clId="{9837BD15-3533-496E-8191-C5A4F3177F62}" dt="2023-03-15T02:05:49.985" v="245" actId="2711"/>
          <ac:spMkLst>
            <pc:docMk/>
            <pc:sldMk cId="467396031" sldId="273"/>
            <ac:spMk id="7" creationId="{84BED499-6ED4-F54A-8BC4-75AB617CA064}"/>
          </ac:spMkLst>
        </pc:spChg>
      </pc:sldChg>
      <pc:sldChg chg="addSp modSp add mod">
        <pc:chgData name="Yue, Meng" userId="e9a113fa-817d-4c8c-a51b-0f2c990ec2b2" providerId="ADAL" clId="{9837BD15-3533-496E-8191-C5A4F3177F62}" dt="2023-03-21T21:21:18.058" v="1359" actId="12"/>
        <pc:sldMkLst>
          <pc:docMk/>
          <pc:sldMk cId="264851593" sldId="274"/>
        </pc:sldMkLst>
        <pc:spChg chg="mod">
          <ac:chgData name="Yue, Meng" userId="e9a113fa-817d-4c8c-a51b-0f2c990ec2b2" providerId="ADAL" clId="{9837BD15-3533-496E-8191-C5A4F3177F62}" dt="2023-03-15T02:06:00.308" v="246" actId="2711"/>
          <ac:spMkLst>
            <pc:docMk/>
            <pc:sldMk cId="264851593" sldId="274"/>
            <ac:spMk id="2" creationId="{BE5A50FB-44F3-6846-8C26-F8681D4BFFB3}"/>
          </ac:spMkLst>
        </pc:spChg>
        <pc:spChg chg="mod">
          <ac:chgData name="Yue, Meng" userId="e9a113fa-817d-4c8c-a51b-0f2c990ec2b2" providerId="ADAL" clId="{9837BD15-3533-496E-8191-C5A4F3177F62}" dt="2023-03-21T21:20:17.446" v="1345" actId="1076"/>
          <ac:spMkLst>
            <pc:docMk/>
            <pc:sldMk cId="264851593" sldId="274"/>
            <ac:spMk id="4" creationId="{44D153C9-B6EC-5440-87A3-9DCF9B76E78F}"/>
          </ac:spMkLst>
        </pc:spChg>
        <pc:spChg chg="mod">
          <ac:chgData name="Yue, Meng" userId="e9a113fa-817d-4c8c-a51b-0f2c990ec2b2" providerId="ADAL" clId="{9837BD15-3533-496E-8191-C5A4F3177F62}" dt="2023-03-21T21:21:18.058" v="1359" actId="12"/>
          <ac:spMkLst>
            <pc:docMk/>
            <pc:sldMk cId="264851593" sldId="274"/>
            <ac:spMk id="7" creationId="{84BED499-6ED4-F54A-8BC4-75AB617CA064}"/>
          </ac:spMkLst>
        </pc:spChg>
        <pc:picChg chg="add mod">
          <ac:chgData name="Yue, Meng" userId="e9a113fa-817d-4c8c-a51b-0f2c990ec2b2" providerId="ADAL" clId="{9837BD15-3533-496E-8191-C5A4F3177F62}" dt="2023-03-21T21:20:25.686" v="1350" actId="1076"/>
          <ac:picMkLst>
            <pc:docMk/>
            <pc:sldMk cId="264851593" sldId="274"/>
            <ac:picMk id="5" creationId="{E77B6478-A763-473F-8164-A612A8C6D875}"/>
          </ac:picMkLst>
        </pc:picChg>
      </pc:sldChg>
      <pc:sldChg chg="addSp modSp add mod">
        <pc:chgData name="Yue, Meng" userId="e9a113fa-817d-4c8c-a51b-0f2c990ec2b2" providerId="ADAL" clId="{9837BD15-3533-496E-8191-C5A4F3177F62}" dt="2023-03-21T21:19:05.814" v="1340" actId="14100"/>
        <pc:sldMkLst>
          <pc:docMk/>
          <pc:sldMk cId="937511089" sldId="275"/>
        </pc:sldMkLst>
        <pc:spChg chg="mod">
          <ac:chgData name="Yue, Meng" userId="e9a113fa-817d-4c8c-a51b-0f2c990ec2b2" providerId="ADAL" clId="{9837BD15-3533-496E-8191-C5A4F3177F62}" dt="2023-03-15T02:06:15.607" v="248" actId="2711"/>
          <ac:spMkLst>
            <pc:docMk/>
            <pc:sldMk cId="937511089" sldId="275"/>
            <ac:spMk id="2" creationId="{BE5A50FB-44F3-6846-8C26-F8681D4BFFB3}"/>
          </ac:spMkLst>
        </pc:spChg>
        <pc:spChg chg="mod">
          <ac:chgData name="Yue, Meng" userId="e9a113fa-817d-4c8c-a51b-0f2c990ec2b2" providerId="ADAL" clId="{9837BD15-3533-496E-8191-C5A4F3177F62}" dt="2023-03-15T02:06:19.742" v="249" actId="2711"/>
          <ac:spMkLst>
            <pc:docMk/>
            <pc:sldMk cId="937511089" sldId="275"/>
            <ac:spMk id="7" creationId="{84BED499-6ED4-F54A-8BC4-75AB617CA064}"/>
          </ac:spMkLst>
        </pc:spChg>
        <pc:spChg chg="add mod">
          <ac:chgData name="Yue, Meng" userId="e9a113fa-817d-4c8c-a51b-0f2c990ec2b2" providerId="ADAL" clId="{9837BD15-3533-496E-8191-C5A4F3177F62}" dt="2023-03-21T21:19:05.814" v="1340" actId="14100"/>
          <ac:spMkLst>
            <pc:docMk/>
            <pc:sldMk cId="937511089" sldId="275"/>
            <ac:spMk id="9" creationId="{592EC4BD-81FF-47AD-8354-1B3359F935A9}"/>
          </ac:spMkLst>
        </pc:spChg>
        <pc:picChg chg="add mod">
          <ac:chgData name="Yue, Meng" userId="e9a113fa-817d-4c8c-a51b-0f2c990ec2b2" providerId="ADAL" clId="{9837BD15-3533-496E-8191-C5A4F3177F62}" dt="2023-03-21T21:18:32.315" v="1329" actId="1035"/>
          <ac:picMkLst>
            <pc:docMk/>
            <pc:sldMk cId="937511089" sldId="275"/>
            <ac:picMk id="5" creationId="{D3BC9F0A-BE33-424F-B27D-884E02FFF1E7}"/>
          </ac:picMkLst>
        </pc:picChg>
        <pc:picChg chg="add mod">
          <ac:chgData name="Yue, Meng" userId="e9a113fa-817d-4c8c-a51b-0f2c990ec2b2" providerId="ADAL" clId="{9837BD15-3533-496E-8191-C5A4F3177F62}" dt="2023-03-21T21:18:32.315" v="1329" actId="1035"/>
          <ac:picMkLst>
            <pc:docMk/>
            <pc:sldMk cId="937511089" sldId="275"/>
            <ac:picMk id="8" creationId="{56A93AFD-8085-4CC6-998A-E1D0FD50C18D}"/>
          </ac:picMkLst>
        </pc:picChg>
      </pc:sldChg>
      <pc:sldChg chg="del">
        <pc:chgData name="Yue, Meng" userId="e9a113fa-817d-4c8c-a51b-0f2c990ec2b2" providerId="ADAL" clId="{9837BD15-3533-496E-8191-C5A4F3177F62}" dt="2023-03-15T01:12:33.982" v="1" actId="47"/>
        <pc:sldMkLst>
          <pc:docMk/>
          <pc:sldMk cId="3864604586" sldId="315"/>
        </pc:sldMkLst>
      </pc:sldChg>
      <pc:sldChg chg="addSp delSp modSp mod">
        <pc:chgData name="Yue, Meng" userId="e9a113fa-817d-4c8c-a51b-0f2c990ec2b2" providerId="ADAL" clId="{9837BD15-3533-496E-8191-C5A4F3177F62}" dt="2023-03-20T17:19:08.823" v="687" actId="27636"/>
        <pc:sldMkLst>
          <pc:docMk/>
          <pc:sldMk cId="1857728052" sldId="415"/>
        </pc:sldMkLst>
        <pc:spChg chg="mod">
          <ac:chgData name="Yue, Meng" userId="e9a113fa-817d-4c8c-a51b-0f2c990ec2b2" providerId="ADAL" clId="{9837BD15-3533-496E-8191-C5A4F3177F62}" dt="2023-03-20T17:19:08.823" v="687" actId="27636"/>
          <ac:spMkLst>
            <pc:docMk/>
            <pc:sldMk cId="1857728052" sldId="415"/>
            <ac:spMk id="3" creationId="{00000000-0000-0000-0000-000000000000}"/>
          </ac:spMkLst>
        </pc:spChg>
        <pc:spChg chg="del">
          <ac:chgData name="Yue, Meng" userId="e9a113fa-817d-4c8c-a51b-0f2c990ec2b2" providerId="ADAL" clId="{9837BD15-3533-496E-8191-C5A4F3177F62}" dt="2023-03-20T17:16:01.669" v="477" actId="478"/>
          <ac:spMkLst>
            <pc:docMk/>
            <pc:sldMk cId="1857728052" sldId="415"/>
            <ac:spMk id="4" creationId="{4DDDC09D-F11C-4AED-88B2-CA742A8464F9}"/>
          </ac:spMkLst>
        </pc:spChg>
        <pc:spChg chg="del">
          <ac:chgData name="Yue, Meng" userId="e9a113fa-817d-4c8c-a51b-0f2c990ec2b2" providerId="ADAL" clId="{9837BD15-3533-496E-8191-C5A4F3177F62}" dt="2023-03-20T17:16:01.669" v="477" actId="478"/>
          <ac:spMkLst>
            <pc:docMk/>
            <pc:sldMk cId="1857728052" sldId="415"/>
            <ac:spMk id="11" creationId="{F3ECCED8-B4FC-43F2-9321-B21AA45CF7F0}"/>
          </ac:spMkLst>
        </pc:spChg>
        <pc:spChg chg="del">
          <ac:chgData name="Yue, Meng" userId="e9a113fa-817d-4c8c-a51b-0f2c990ec2b2" providerId="ADAL" clId="{9837BD15-3533-496E-8191-C5A4F3177F62}" dt="2023-03-20T17:16:01.669" v="477" actId="478"/>
          <ac:spMkLst>
            <pc:docMk/>
            <pc:sldMk cId="1857728052" sldId="415"/>
            <ac:spMk id="12" creationId="{24AA0EF8-170E-40C0-8547-82A5D6438E3F}"/>
          </ac:spMkLst>
        </pc:spChg>
        <pc:spChg chg="del">
          <ac:chgData name="Yue, Meng" userId="e9a113fa-817d-4c8c-a51b-0f2c990ec2b2" providerId="ADAL" clId="{9837BD15-3533-496E-8191-C5A4F3177F62}" dt="2023-03-20T17:16:01.669" v="477" actId="478"/>
          <ac:spMkLst>
            <pc:docMk/>
            <pc:sldMk cId="1857728052" sldId="415"/>
            <ac:spMk id="14" creationId="{CE751389-FBE5-4EB0-A714-155B7B81CA96}"/>
          </ac:spMkLst>
        </pc:spChg>
        <pc:spChg chg="del">
          <ac:chgData name="Yue, Meng" userId="e9a113fa-817d-4c8c-a51b-0f2c990ec2b2" providerId="ADAL" clId="{9837BD15-3533-496E-8191-C5A4F3177F62}" dt="2023-03-20T17:16:01.669" v="477" actId="478"/>
          <ac:spMkLst>
            <pc:docMk/>
            <pc:sldMk cId="1857728052" sldId="415"/>
            <ac:spMk id="15" creationId="{EE56550E-F992-4850-AFA3-F1B01E50F871}"/>
          </ac:spMkLst>
        </pc:spChg>
        <pc:picChg chg="del">
          <ac:chgData name="Yue, Meng" userId="e9a113fa-817d-4c8c-a51b-0f2c990ec2b2" providerId="ADAL" clId="{9837BD15-3533-496E-8191-C5A4F3177F62}" dt="2023-03-20T17:16:01.669" v="477" actId="478"/>
          <ac:picMkLst>
            <pc:docMk/>
            <pc:sldMk cId="1857728052" sldId="415"/>
            <ac:picMk id="9" creationId="{853B63ED-B181-4CB1-AD64-8A03CFD7108C}"/>
          </ac:picMkLst>
        </pc:picChg>
        <pc:picChg chg="add del">
          <ac:chgData name="Yue, Meng" userId="e9a113fa-817d-4c8c-a51b-0f2c990ec2b2" providerId="ADAL" clId="{9837BD15-3533-496E-8191-C5A4F3177F62}" dt="2023-03-20T17:16:01.669" v="477" actId="478"/>
          <ac:picMkLst>
            <pc:docMk/>
            <pc:sldMk cId="1857728052" sldId="415"/>
            <ac:picMk id="1026" creationId="{C764D513-D6C3-408A-B156-3A587E73E054}"/>
          </ac:picMkLst>
        </pc:picChg>
        <pc:picChg chg="del">
          <ac:chgData name="Yue, Meng" userId="e9a113fa-817d-4c8c-a51b-0f2c990ec2b2" providerId="ADAL" clId="{9837BD15-3533-496E-8191-C5A4F3177F62}" dt="2023-03-20T17:16:01.669" v="477" actId="478"/>
          <ac:picMkLst>
            <pc:docMk/>
            <pc:sldMk cId="1857728052" sldId="415"/>
            <ac:picMk id="1030" creationId="{9B4829E8-AE56-40B3-8AC7-65B1F24B3312}"/>
          </ac:picMkLst>
        </pc:picChg>
        <pc:picChg chg="add del">
          <ac:chgData name="Yue, Meng" userId="e9a113fa-817d-4c8c-a51b-0f2c990ec2b2" providerId="ADAL" clId="{9837BD15-3533-496E-8191-C5A4F3177F62}" dt="2023-03-20T17:16:01.669" v="477" actId="478"/>
          <ac:picMkLst>
            <pc:docMk/>
            <pc:sldMk cId="1857728052" sldId="415"/>
            <ac:picMk id="1032" creationId="{D80D5801-CD4C-4565-9883-6F470A3562B5}"/>
          </ac:picMkLst>
        </pc:picChg>
        <pc:picChg chg="del">
          <ac:chgData name="Yue, Meng" userId="e9a113fa-817d-4c8c-a51b-0f2c990ec2b2" providerId="ADAL" clId="{9837BD15-3533-496E-8191-C5A4F3177F62}" dt="2023-03-20T17:16:01.669" v="477" actId="478"/>
          <ac:picMkLst>
            <pc:docMk/>
            <pc:sldMk cId="1857728052" sldId="415"/>
            <ac:picMk id="1034" creationId="{9D9C9A83-C88C-4F83-9FDE-1A3F43B92600}"/>
          </ac:picMkLst>
        </pc:picChg>
      </pc:sldChg>
      <pc:sldChg chg="del">
        <pc:chgData name="Yue, Meng" userId="e9a113fa-817d-4c8c-a51b-0f2c990ec2b2" providerId="ADAL" clId="{9837BD15-3533-496E-8191-C5A4F3177F62}" dt="2023-03-15T01:12:40.286" v="4" actId="47"/>
        <pc:sldMkLst>
          <pc:docMk/>
          <pc:sldMk cId="0" sldId="584"/>
        </pc:sldMkLst>
      </pc:sldChg>
      <pc:sldChg chg="del">
        <pc:chgData name="Yue, Meng" userId="e9a113fa-817d-4c8c-a51b-0f2c990ec2b2" providerId="ADAL" clId="{9837BD15-3533-496E-8191-C5A4F3177F62}" dt="2023-03-15T01:12:37.935" v="2" actId="47"/>
        <pc:sldMkLst>
          <pc:docMk/>
          <pc:sldMk cId="0" sldId="742"/>
        </pc:sldMkLst>
      </pc:sldChg>
      <pc:sldChg chg="del">
        <pc:chgData name="Yue, Meng" userId="e9a113fa-817d-4c8c-a51b-0f2c990ec2b2" providerId="ADAL" clId="{9837BD15-3533-496E-8191-C5A4F3177F62}" dt="2023-03-15T01:12:39.112" v="3" actId="47"/>
        <pc:sldMkLst>
          <pc:docMk/>
          <pc:sldMk cId="3241587256" sldId="1004"/>
        </pc:sldMkLst>
      </pc:sldChg>
      <pc:sldChg chg="modSp mod">
        <pc:chgData name="Yue, Meng" userId="e9a113fa-817d-4c8c-a51b-0f2c990ec2b2" providerId="ADAL" clId="{9837BD15-3533-496E-8191-C5A4F3177F62}" dt="2023-03-15T01:13:57.881" v="44" actId="1076"/>
        <pc:sldMkLst>
          <pc:docMk/>
          <pc:sldMk cId="3594801964" sldId="1020"/>
        </pc:sldMkLst>
        <pc:picChg chg="mod">
          <ac:chgData name="Yue, Meng" userId="e9a113fa-817d-4c8c-a51b-0f2c990ec2b2" providerId="ADAL" clId="{9837BD15-3533-496E-8191-C5A4F3177F62}" dt="2023-03-15T01:13:57.881" v="44" actId="1076"/>
          <ac:picMkLst>
            <pc:docMk/>
            <pc:sldMk cId="3594801964" sldId="1020"/>
            <ac:picMk id="7" creationId="{C44C7C27-D65F-49B2-9F59-BA7A1C30A23E}"/>
          </ac:picMkLst>
        </pc:picChg>
      </pc:sldChg>
      <pc:sldChg chg="modSp add mod">
        <pc:chgData name="Yue, Meng" userId="e9a113fa-817d-4c8c-a51b-0f2c990ec2b2" providerId="ADAL" clId="{9837BD15-3533-496E-8191-C5A4F3177F62}" dt="2023-03-21T21:07:30.077" v="1319" actId="27636"/>
        <pc:sldMkLst>
          <pc:docMk/>
          <pc:sldMk cId="3404955866" sldId="1025"/>
        </pc:sldMkLst>
        <pc:spChg chg="mod">
          <ac:chgData name="Yue, Meng" userId="e9a113fa-817d-4c8c-a51b-0f2c990ec2b2" providerId="ADAL" clId="{9837BD15-3533-496E-8191-C5A4F3177F62}" dt="2023-03-20T17:19:44.024" v="708" actId="27636"/>
          <ac:spMkLst>
            <pc:docMk/>
            <pc:sldMk cId="3404955866" sldId="1025"/>
            <ac:spMk id="2" creationId="{8B1D8F22-B5B7-4A58-8778-E28EC7F7408F}"/>
          </ac:spMkLst>
        </pc:spChg>
        <pc:spChg chg="mod">
          <ac:chgData name="Yue, Meng" userId="e9a113fa-817d-4c8c-a51b-0f2c990ec2b2" providerId="ADAL" clId="{9837BD15-3533-496E-8191-C5A4F3177F62}" dt="2023-03-21T21:07:30.077" v="1319" actId="27636"/>
          <ac:spMkLst>
            <pc:docMk/>
            <pc:sldMk cId="3404955866" sldId="1025"/>
            <ac:spMk id="3" creationId="{269AF136-4733-4A86-B190-9B705E950A69}"/>
          </ac:spMkLst>
        </pc:spChg>
      </pc:sldChg>
      <pc:sldChg chg="modSp add mod">
        <pc:chgData name="Yue, Meng" userId="e9a113fa-817d-4c8c-a51b-0f2c990ec2b2" providerId="ADAL" clId="{9837BD15-3533-496E-8191-C5A4F3177F62}" dt="2023-03-21T21:08:34.188" v="1322" actId="1035"/>
        <pc:sldMkLst>
          <pc:docMk/>
          <pc:sldMk cId="3304807735" sldId="1026"/>
        </pc:sldMkLst>
        <pc:spChg chg="mod">
          <ac:chgData name="Yue, Meng" userId="e9a113fa-817d-4c8c-a51b-0f2c990ec2b2" providerId="ADAL" clId="{9837BD15-3533-496E-8191-C5A4F3177F62}" dt="2023-03-16T01:17:23.541" v="398" actId="20577"/>
          <ac:spMkLst>
            <pc:docMk/>
            <pc:sldMk cId="3304807735" sldId="1026"/>
            <ac:spMk id="2" creationId="{8B1D8F22-B5B7-4A58-8778-E28EC7F7408F}"/>
          </ac:spMkLst>
        </pc:spChg>
        <pc:spChg chg="mod">
          <ac:chgData name="Yue, Meng" userId="e9a113fa-817d-4c8c-a51b-0f2c990ec2b2" providerId="ADAL" clId="{9837BD15-3533-496E-8191-C5A4F3177F62}" dt="2023-03-15T01:45:29.885" v="121" actId="14100"/>
          <ac:spMkLst>
            <pc:docMk/>
            <pc:sldMk cId="3304807735" sldId="1026"/>
            <ac:spMk id="3" creationId="{269AF136-4733-4A86-B190-9B705E950A69}"/>
          </ac:spMkLst>
        </pc:spChg>
        <pc:spChg chg="mod">
          <ac:chgData name="Yue, Meng" userId="e9a113fa-817d-4c8c-a51b-0f2c990ec2b2" providerId="ADAL" clId="{9837BD15-3533-496E-8191-C5A4F3177F62}" dt="2023-03-15T01:45:21.662" v="120" actId="1035"/>
          <ac:spMkLst>
            <pc:docMk/>
            <pc:sldMk cId="3304807735" sldId="1026"/>
            <ac:spMk id="5" creationId="{74B126C5-2CC7-4E01-8206-5395155FE037}"/>
          </ac:spMkLst>
        </pc:spChg>
        <pc:picChg chg="mod">
          <ac:chgData name="Yue, Meng" userId="e9a113fa-817d-4c8c-a51b-0f2c990ec2b2" providerId="ADAL" clId="{9837BD15-3533-496E-8191-C5A4F3177F62}" dt="2023-03-21T21:08:34.188" v="1322" actId="1035"/>
          <ac:picMkLst>
            <pc:docMk/>
            <pc:sldMk cId="3304807735" sldId="1026"/>
            <ac:picMk id="4" creationId="{8D73EB92-1729-4E43-A284-3AC57E7A30F9}"/>
          </ac:picMkLst>
        </pc:picChg>
      </pc:sldChg>
      <pc:sldChg chg="del">
        <pc:chgData name="Yue, Meng" userId="e9a113fa-817d-4c8c-a51b-0f2c990ec2b2" providerId="ADAL" clId="{9837BD15-3533-496E-8191-C5A4F3177F62}" dt="2023-03-15T01:12:49.546" v="5" actId="47"/>
        <pc:sldMkLst>
          <pc:docMk/>
          <pc:sldMk cId="2695040190" sldId="1027"/>
        </pc:sldMkLst>
      </pc:sldChg>
      <pc:sldChg chg="modSp add mod">
        <pc:chgData name="Yue, Meng" userId="e9a113fa-817d-4c8c-a51b-0f2c990ec2b2" providerId="ADAL" clId="{9837BD15-3533-496E-8191-C5A4F3177F62}" dt="2023-03-15T01:17:22.524" v="62" actId="1037"/>
        <pc:sldMkLst>
          <pc:docMk/>
          <pc:sldMk cId="2527144189" sldId="1032"/>
        </pc:sldMkLst>
        <pc:spChg chg="mod">
          <ac:chgData name="Yue, Meng" userId="e9a113fa-817d-4c8c-a51b-0f2c990ec2b2" providerId="ADAL" clId="{9837BD15-3533-496E-8191-C5A4F3177F62}" dt="2023-03-15T01:17:07.476" v="55" actId="2711"/>
          <ac:spMkLst>
            <pc:docMk/>
            <pc:sldMk cId="2527144189" sldId="1032"/>
            <ac:spMk id="2" creationId="{8B1D8F22-B5B7-4A58-8778-E28EC7F7408F}"/>
          </ac:spMkLst>
        </pc:spChg>
        <pc:spChg chg="mod">
          <ac:chgData name="Yue, Meng" userId="e9a113fa-817d-4c8c-a51b-0f2c990ec2b2" providerId="ADAL" clId="{9837BD15-3533-496E-8191-C5A4F3177F62}" dt="2023-03-15T01:17:16.476" v="57" actId="27636"/>
          <ac:spMkLst>
            <pc:docMk/>
            <pc:sldMk cId="2527144189" sldId="1032"/>
            <ac:spMk id="5" creationId="{74B126C5-2CC7-4E01-8206-5395155FE037}"/>
          </ac:spMkLst>
        </pc:spChg>
        <pc:picChg chg="mod">
          <ac:chgData name="Yue, Meng" userId="e9a113fa-817d-4c8c-a51b-0f2c990ec2b2" providerId="ADAL" clId="{9837BD15-3533-496E-8191-C5A4F3177F62}" dt="2023-03-15T01:17:22.524" v="62" actId="1037"/>
          <ac:picMkLst>
            <pc:docMk/>
            <pc:sldMk cId="2527144189" sldId="1032"/>
            <ac:picMk id="9" creationId="{FB6F78F9-DCA5-4137-A108-E0528D5287ED}"/>
          </ac:picMkLst>
        </pc:picChg>
      </pc:sldChg>
      <pc:sldChg chg="delSp modSp add mod">
        <pc:chgData name="Yue, Meng" userId="e9a113fa-817d-4c8c-a51b-0f2c990ec2b2" providerId="ADAL" clId="{9837BD15-3533-496E-8191-C5A4F3177F62}" dt="2023-03-15T02:03:11.005" v="224" actId="1036"/>
        <pc:sldMkLst>
          <pc:docMk/>
          <pc:sldMk cId="637889692" sldId="1033"/>
        </pc:sldMkLst>
        <pc:spChg chg="del">
          <ac:chgData name="Yue, Meng" userId="e9a113fa-817d-4c8c-a51b-0f2c990ec2b2" providerId="ADAL" clId="{9837BD15-3533-496E-8191-C5A4F3177F62}" dt="2023-03-15T01:46:11.079" v="122" actId="478"/>
          <ac:spMkLst>
            <pc:docMk/>
            <pc:sldMk cId="637889692" sldId="1033"/>
            <ac:spMk id="3" creationId="{2AC2FD91-8454-4B95-9F7F-D8A4B48A555C}"/>
          </ac:spMkLst>
        </pc:spChg>
        <pc:spChg chg="del mod">
          <ac:chgData name="Yue, Meng" userId="e9a113fa-817d-4c8c-a51b-0f2c990ec2b2" providerId="ADAL" clId="{9837BD15-3533-496E-8191-C5A4F3177F62}" dt="2023-03-15T01:46:17.639" v="123" actId="478"/>
          <ac:spMkLst>
            <pc:docMk/>
            <pc:sldMk cId="637889692" sldId="1033"/>
            <ac:spMk id="5" creationId="{1620066F-C137-41F3-A381-BAF0A40D153D}"/>
          </ac:spMkLst>
        </pc:spChg>
        <pc:spChg chg="mod">
          <ac:chgData name="Yue, Meng" userId="e9a113fa-817d-4c8c-a51b-0f2c990ec2b2" providerId="ADAL" clId="{9837BD15-3533-496E-8191-C5A4F3177F62}" dt="2023-03-15T02:03:11.005" v="224" actId="1036"/>
          <ac:spMkLst>
            <pc:docMk/>
            <pc:sldMk cId="637889692" sldId="1033"/>
            <ac:spMk id="25" creationId="{7FC8AC59-5C39-47A5-9867-EB068BB3CF7F}"/>
          </ac:spMkLst>
        </pc:spChg>
        <pc:spChg chg="del">
          <ac:chgData name="Yue, Meng" userId="e9a113fa-817d-4c8c-a51b-0f2c990ec2b2" providerId="ADAL" clId="{9837BD15-3533-496E-8191-C5A4F3177F62}" dt="2023-03-15T01:46:20.289" v="125" actId="478"/>
          <ac:spMkLst>
            <pc:docMk/>
            <pc:sldMk cId="637889692" sldId="1033"/>
            <ac:spMk id="75" creationId="{A44618C1-FCA4-48FA-9B08-ACA5A62CEF6A}"/>
          </ac:spMkLst>
        </pc:spChg>
        <pc:spChg chg="del">
          <ac:chgData name="Yue, Meng" userId="e9a113fa-817d-4c8c-a51b-0f2c990ec2b2" providerId="ADAL" clId="{9837BD15-3533-496E-8191-C5A4F3177F62}" dt="2023-03-15T01:46:19.095" v="124" actId="478"/>
          <ac:spMkLst>
            <pc:docMk/>
            <pc:sldMk cId="637889692" sldId="1033"/>
            <ac:spMk id="77" creationId="{419D2C3B-4150-48BF-8FA8-75E2A0A68321}"/>
          </ac:spMkLst>
        </pc:spChg>
        <pc:spChg chg="del">
          <ac:chgData name="Yue, Meng" userId="e9a113fa-817d-4c8c-a51b-0f2c990ec2b2" providerId="ADAL" clId="{9837BD15-3533-496E-8191-C5A4F3177F62}" dt="2023-03-15T01:46:11.079" v="122" actId="478"/>
          <ac:spMkLst>
            <pc:docMk/>
            <pc:sldMk cId="637889692" sldId="1033"/>
            <ac:spMk id="107" creationId="{171DD05F-CF90-4A1F-B18A-0652B79E230F}"/>
          </ac:spMkLst>
        </pc:spChg>
        <pc:spChg chg="del">
          <ac:chgData name="Yue, Meng" userId="e9a113fa-817d-4c8c-a51b-0f2c990ec2b2" providerId="ADAL" clId="{9837BD15-3533-496E-8191-C5A4F3177F62}" dt="2023-03-15T01:46:11.079" v="122" actId="478"/>
          <ac:spMkLst>
            <pc:docMk/>
            <pc:sldMk cId="637889692" sldId="1033"/>
            <ac:spMk id="109" creationId="{8AA383A5-92C4-4636-B77E-46171FCECF4D}"/>
          </ac:spMkLst>
        </pc:spChg>
        <pc:grpChg chg="del">
          <ac:chgData name="Yue, Meng" userId="e9a113fa-817d-4c8c-a51b-0f2c990ec2b2" providerId="ADAL" clId="{9837BD15-3533-496E-8191-C5A4F3177F62}" dt="2023-03-15T01:46:11.079" v="122" actId="478"/>
          <ac:grpSpMkLst>
            <pc:docMk/>
            <pc:sldMk cId="637889692" sldId="1033"/>
            <ac:grpSpMk id="2" creationId="{16A8BEA0-0D34-4B50-AE1A-573FC514F710}"/>
          </ac:grpSpMkLst>
        </pc:grpChg>
        <pc:picChg chg="del">
          <ac:chgData name="Yue, Meng" userId="e9a113fa-817d-4c8c-a51b-0f2c990ec2b2" providerId="ADAL" clId="{9837BD15-3533-496E-8191-C5A4F3177F62}" dt="2023-03-15T01:46:11.079" v="122" actId="478"/>
          <ac:picMkLst>
            <pc:docMk/>
            <pc:sldMk cId="637889692" sldId="1033"/>
            <ac:picMk id="90" creationId="{F3844DAA-6C2D-4130-BD03-ACACCECC6F03}"/>
          </ac:picMkLst>
        </pc:picChg>
        <pc:picChg chg="del">
          <ac:chgData name="Yue, Meng" userId="e9a113fa-817d-4c8c-a51b-0f2c990ec2b2" providerId="ADAL" clId="{9837BD15-3533-496E-8191-C5A4F3177F62}" dt="2023-03-15T01:46:11.079" v="122" actId="478"/>
          <ac:picMkLst>
            <pc:docMk/>
            <pc:sldMk cId="637889692" sldId="1033"/>
            <ac:picMk id="93" creationId="{8AE3C746-2D87-431C-AC4F-2DDE0D7F4C12}"/>
          </ac:picMkLst>
        </pc:picChg>
        <pc:cxnChg chg="mod">
          <ac:chgData name="Yue, Meng" userId="e9a113fa-817d-4c8c-a51b-0f2c990ec2b2" providerId="ADAL" clId="{9837BD15-3533-496E-8191-C5A4F3177F62}" dt="2023-03-15T01:46:11.079" v="122" actId="478"/>
          <ac:cxnSpMkLst>
            <pc:docMk/>
            <pc:sldMk cId="637889692" sldId="1033"/>
            <ac:cxnSpMk id="82" creationId="{1502DD1D-3017-496A-9ADA-03D74E7F4226}"/>
          </ac:cxnSpMkLst>
        </pc:cxnChg>
      </pc:sldChg>
      <pc:sldChg chg="modSp add mod">
        <pc:chgData name="Yue, Meng" userId="e9a113fa-817d-4c8c-a51b-0f2c990ec2b2" providerId="ADAL" clId="{9837BD15-3533-496E-8191-C5A4F3177F62}" dt="2023-03-15T01:51:31.147" v="193" actId="2711"/>
        <pc:sldMkLst>
          <pc:docMk/>
          <pc:sldMk cId="1883293285" sldId="1034"/>
        </pc:sldMkLst>
        <pc:spChg chg="mod">
          <ac:chgData name="Yue, Meng" userId="e9a113fa-817d-4c8c-a51b-0f2c990ec2b2" providerId="ADAL" clId="{9837BD15-3533-496E-8191-C5A4F3177F62}" dt="2023-03-15T01:50:30.592" v="178" actId="2711"/>
          <ac:spMkLst>
            <pc:docMk/>
            <pc:sldMk cId="1883293285" sldId="1034"/>
            <ac:spMk id="8" creationId="{5808AEDA-9290-4E49-A90E-E5B82F28374E}"/>
          </ac:spMkLst>
        </pc:spChg>
        <pc:spChg chg="mod">
          <ac:chgData name="Yue, Meng" userId="e9a113fa-817d-4c8c-a51b-0f2c990ec2b2" providerId="ADAL" clId="{9837BD15-3533-496E-8191-C5A4F3177F62}" dt="2023-03-15T01:51:31.147" v="193" actId="2711"/>
          <ac:spMkLst>
            <pc:docMk/>
            <pc:sldMk cId="1883293285" sldId="1034"/>
            <ac:spMk id="10" creationId="{884653E2-80B0-4C9F-912B-930DD0C8F61B}"/>
          </ac:spMkLst>
        </pc:spChg>
        <pc:picChg chg="mod">
          <ac:chgData name="Yue, Meng" userId="e9a113fa-817d-4c8c-a51b-0f2c990ec2b2" providerId="ADAL" clId="{9837BD15-3533-496E-8191-C5A4F3177F62}" dt="2023-03-15T01:51:14.036" v="190" actId="1076"/>
          <ac:picMkLst>
            <pc:docMk/>
            <pc:sldMk cId="1883293285" sldId="1034"/>
            <ac:picMk id="3" creationId="{6376A72C-CB96-45DC-827D-378D10AB1F9E}"/>
          </ac:picMkLst>
        </pc:picChg>
        <pc:picChg chg="mod">
          <ac:chgData name="Yue, Meng" userId="e9a113fa-817d-4c8c-a51b-0f2c990ec2b2" providerId="ADAL" clId="{9837BD15-3533-496E-8191-C5A4F3177F62}" dt="2023-03-15T01:51:18.193" v="191" actId="1076"/>
          <ac:picMkLst>
            <pc:docMk/>
            <pc:sldMk cId="1883293285" sldId="1034"/>
            <ac:picMk id="5" creationId="{6EE246FE-889C-42B6-8F32-691BC8B8C250}"/>
          </ac:picMkLst>
        </pc:picChg>
      </pc:sldChg>
      <pc:sldChg chg="modSp add mod">
        <pc:chgData name="Yue, Meng" userId="e9a113fa-817d-4c8c-a51b-0f2c990ec2b2" providerId="ADAL" clId="{9837BD15-3533-496E-8191-C5A4F3177F62}" dt="2023-03-21T21:11:27.858" v="1324" actId="20577"/>
        <pc:sldMkLst>
          <pc:docMk/>
          <pc:sldMk cId="4110428489" sldId="1035"/>
        </pc:sldMkLst>
        <pc:spChg chg="mod">
          <ac:chgData name="Yue, Meng" userId="e9a113fa-817d-4c8c-a51b-0f2c990ec2b2" providerId="ADAL" clId="{9837BD15-3533-496E-8191-C5A4F3177F62}" dt="2023-03-15T01:51:50.459" v="198" actId="2711"/>
          <ac:spMkLst>
            <pc:docMk/>
            <pc:sldMk cId="4110428489" sldId="1035"/>
            <ac:spMk id="4" creationId="{8A4F8B59-68D7-423C-9CED-88A4F5AA5A66}"/>
          </ac:spMkLst>
        </pc:spChg>
        <pc:spChg chg="mod">
          <ac:chgData name="Yue, Meng" userId="e9a113fa-817d-4c8c-a51b-0f2c990ec2b2" providerId="ADAL" clId="{9837BD15-3533-496E-8191-C5A4F3177F62}" dt="2023-03-15T01:52:00.061" v="199" actId="2711"/>
          <ac:spMkLst>
            <pc:docMk/>
            <pc:sldMk cId="4110428489" sldId="1035"/>
            <ac:spMk id="8" creationId="{5808AEDA-9290-4E49-A90E-E5B82F28374E}"/>
          </ac:spMkLst>
        </pc:spChg>
        <pc:spChg chg="mod">
          <ac:chgData name="Yue, Meng" userId="e9a113fa-817d-4c8c-a51b-0f2c990ec2b2" providerId="ADAL" clId="{9837BD15-3533-496E-8191-C5A4F3177F62}" dt="2023-03-21T21:11:27.858" v="1324" actId="20577"/>
          <ac:spMkLst>
            <pc:docMk/>
            <pc:sldMk cId="4110428489" sldId="1035"/>
            <ac:spMk id="10" creationId="{884653E2-80B0-4C9F-912B-930DD0C8F61B}"/>
          </ac:spMkLst>
        </pc:spChg>
        <pc:picChg chg="mod">
          <ac:chgData name="Yue, Meng" userId="e9a113fa-817d-4c8c-a51b-0f2c990ec2b2" providerId="ADAL" clId="{9837BD15-3533-496E-8191-C5A4F3177F62}" dt="2023-03-15T01:52:16.409" v="204" actId="1076"/>
          <ac:picMkLst>
            <pc:docMk/>
            <pc:sldMk cId="4110428489" sldId="1035"/>
            <ac:picMk id="2" creationId="{BD8A0D2C-0A63-4595-8047-8A7B61437287}"/>
          </ac:picMkLst>
        </pc:picChg>
      </pc:sldChg>
      <pc:sldChg chg="modSp add mod">
        <pc:chgData name="Yue, Meng" userId="e9a113fa-817d-4c8c-a51b-0f2c990ec2b2" providerId="ADAL" clId="{9837BD15-3533-496E-8191-C5A4F3177F62}" dt="2023-03-15T01:52:31.532" v="208" actId="27636"/>
        <pc:sldMkLst>
          <pc:docMk/>
          <pc:sldMk cId="2230050858" sldId="1037"/>
        </pc:sldMkLst>
        <pc:spChg chg="mod">
          <ac:chgData name="Yue, Meng" userId="e9a113fa-817d-4c8c-a51b-0f2c990ec2b2" providerId="ADAL" clId="{9837BD15-3533-496E-8191-C5A4F3177F62}" dt="2023-03-15T01:52:24.867" v="205" actId="2711"/>
          <ac:spMkLst>
            <pc:docMk/>
            <pc:sldMk cId="2230050858" sldId="1037"/>
            <ac:spMk id="8" creationId="{5808AEDA-9290-4E49-A90E-E5B82F28374E}"/>
          </ac:spMkLst>
        </pc:spChg>
        <pc:spChg chg="mod">
          <ac:chgData name="Yue, Meng" userId="e9a113fa-817d-4c8c-a51b-0f2c990ec2b2" providerId="ADAL" clId="{9837BD15-3533-496E-8191-C5A4F3177F62}" dt="2023-03-15T01:52:31.532" v="208" actId="27636"/>
          <ac:spMkLst>
            <pc:docMk/>
            <pc:sldMk cId="2230050858" sldId="1037"/>
            <ac:spMk id="10" creationId="{884653E2-80B0-4C9F-912B-930DD0C8F61B}"/>
          </ac:spMkLst>
        </pc:spChg>
      </pc:sldChg>
      <pc:sldChg chg="modSp add mod">
        <pc:chgData name="Yue, Meng" userId="e9a113fa-817d-4c8c-a51b-0f2c990ec2b2" providerId="ADAL" clId="{9837BD15-3533-496E-8191-C5A4F3177F62}" dt="2023-03-15T01:53:43.845" v="220" actId="2711"/>
        <pc:sldMkLst>
          <pc:docMk/>
          <pc:sldMk cId="1903811511" sldId="1038"/>
        </pc:sldMkLst>
        <pc:spChg chg="mod">
          <ac:chgData name="Yue, Meng" userId="e9a113fa-817d-4c8c-a51b-0f2c990ec2b2" providerId="ADAL" clId="{9837BD15-3533-496E-8191-C5A4F3177F62}" dt="2023-03-15T01:53:39.710" v="219" actId="2711"/>
          <ac:spMkLst>
            <pc:docMk/>
            <pc:sldMk cId="1903811511" sldId="1038"/>
            <ac:spMk id="6" creationId="{DF65AAB9-B14C-426A-977D-A2D2E88BC1BD}"/>
          </ac:spMkLst>
        </pc:spChg>
        <pc:spChg chg="mod">
          <ac:chgData name="Yue, Meng" userId="e9a113fa-817d-4c8c-a51b-0f2c990ec2b2" providerId="ADAL" clId="{9837BD15-3533-496E-8191-C5A4F3177F62}" dt="2023-03-15T01:53:43.845" v="220" actId="2711"/>
          <ac:spMkLst>
            <pc:docMk/>
            <pc:sldMk cId="1903811511" sldId="1038"/>
            <ac:spMk id="7" creationId="{0F7A727E-5B9D-46A4-83C2-AAA5A9CD845B}"/>
          </ac:spMkLst>
        </pc:spChg>
        <pc:spChg chg="mod">
          <ac:chgData name="Yue, Meng" userId="e9a113fa-817d-4c8c-a51b-0f2c990ec2b2" providerId="ADAL" clId="{9837BD15-3533-496E-8191-C5A4F3177F62}" dt="2023-03-15T01:53:22.997" v="218" actId="2711"/>
          <ac:spMkLst>
            <pc:docMk/>
            <pc:sldMk cId="1903811511" sldId="1038"/>
            <ac:spMk id="8" creationId="{5808AEDA-9290-4E49-A90E-E5B82F28374E}"/>
          </ac:spMkLst>
        </pc:spChg>
      </pc:sldChg>
      <pc:sldChg chg="modSp add mod">
        <pc:chgData name="Yue, Meng" userId="e9a113fa-817d-4c8c-a51b-0f2c990ec2b2" providerId="ADAL" clId="{9837BD15-3533-496E-8191-C5A4F3177F62}" dt="2023-03-15T01:52:45.208" v="210" actId="2711"/>
        <pc:sldMkLst>
          <pc:docMk/>
          <pc:sldMk cId="1202153852" sldId="1039"/>
        </pc:sldMkLst>
        <pc:spChg chg="mod">
          <ac:chgData name="Yue, Meng" userId="e9a113fa-817d-4c8c-a51b-0f2c990ec2b2" providerId="ADAL" clId="{9837BD15-3533-496E-8191-C5A4F3177F62}" dt="2023-03-15T01:52:40.753" v="209" actId="2711"/>
          <ac:spMkLst>
            <pc:docMk/>
            <pc:sldMk cId="1202153852" sldId="1039"/>
            <ac:spMk id="9" creationId="{E9FC31BE-230A-4DE0-8EF8-93C025353AD8}"/>
          </ac:spMkLst>
        </pc:spChg>
        <pc:spChg chg="mod">
          <ac:chgData name="Yue, Meng" userId="e9a113fa-817d-4c8c-a51b-0f2c990ec2b2" providerId="ADAL" clId="{9837BD15-3533-496E-8191-C5A4F3177F62}" dt="2023-03-15T01:52:45.208" v="210" actId="2711"/>
          <ac:spMkLst>
            <pc:docMk/>
            <pc:sldMk cId="1202153852" sldId="1039"/>
            <ac:spMk id="10" creationId="{884653E2-80B0-4C9F-912B-930DD0C8F61B}"/>
          </ac:spMkLst>
        </pc:spChg>
      </pc:sldChg>
      <pc:sldChg chg="modSp add mod">
        <pc:chgData name="Yue, Meng" userId="e9a113fa-817d-4c8c-a51b-0f2c990ec2b2" providerId="ADAL" clId="{9837BD15-3533-496E-8191-C5A4F3177F62}" dt="2023-03-15T01:53:10.465" v="216" actId="2711"/>
        <pc:sldMkLst>
          <pc:docMk/>
          <pc:sldMk cId="3915216198" sldId="1040"/>
        </pc:sldMkLst>
        <pc:spChg chg="mod">
          <ac:chgData name="Yue, Meng" userId="e9a113fa-817d-4c8c-a51b-0f2c990ec2b2" providerId="ADAL" clId="{9837BD15-3533-496E-8191-C5A4F3177F62}" dt="2023-03-15T01:53:10.465" v="216" actId="2711"/>
          <ac:spMkLst>
            <pc:docMk/>
            <pc:sldMk cId="3915216198" sldId="1040"/>
            <ac:spMk id="2" creationId="{8DFF4A6D-0C35-4609-B098-016246160E31}"/>
          </ac:spMkLst>
        </pc:spChg>
        <pc:spChg chg="mod">
          <ac:chgData name="Yue, Meng" userId="e9a113fa-817d-4c8c-a51b-0f2c990ec2b2" providerId="ADAL" clId="{9837BD15-3533-496E-8191-C5A4F3177F62}" dt="2023-03-15T01:53:04.843" v="215" actId="2711"/>
          <ac:spMkLst>
            <pc:docMk/>
            <pc:sldMk cId="3915216198" sldId="1040"/>
            <ac:spMk id="7" creationId="{DAF40741-112B-4B4B-9E65-B14353E25DC8}"/>
          </ac:spMkLst>
        </pc:spChg>
        <pc:spChg chg="mod">
          <ac:chgData name="Yue, Meng" userId="e9a113fa-817d-4c8c-a51b-0f2c990ec2b2" providerId="ADAL" clId="{9837BD15-3533-496E-8191-C5A4F3177F62}" dt="2023-03-15T01:52:53.915" v="211" actId="2711"/>
          <ac:spMkLst>
            <pc:docMk/>
            <pc:sldMk cId="3915216198" sldId="1040"/>
            <ac:spMk id="8" creationId="{5808AEDA-9290-4E49-A90E-E5B82F28374E}"/>
          </ac:spMkLst>
        </pc:spChg>
        <pc:spChg chg="mod">
          <ac:chgData name="Yue, Meng" userId="e9a113fa-817d-4c8c-a51b-0f2c990ec2b2" providerId="ADAL" clId="{9837BD15-3533-496E-8191-C5A4F3177F62}" dt="2023-03-15T01:52:59.099" v="213" actId="2711"/>
          <ac:spMkLst>
            <pc:docMk/>
            <pc:sldMk cId="3915216198" sldId="1040"/>
            <ac:spMk id="9" creationId="{E3C37D49-C793-4763-9FC6-1BDCF520970A}"/>
          </ac:spMkLst>
        </pc:spChg>
      </pc:sldChg>
      <pc:sldChg chg="modSp add mod">
        <pc:chgData name="Yue, Meng" userId="e9a113fa-817d-4c8c-a51b-0f2c990ec2b2" providerId="ADAL" clId="{9837BD15-3533-496E-8191-C5A4F3177F62}" dt="2023-03-15T01:17:36.530" v="64" actId="2711"/>
        <pc:sldMkLst>
          <pc:docMk/>
          <pc:sldMk cId="251301392" sldId="1043"/>
        </pc:sldMkLst>
        <pc:spChg chg="mod">
          <ac:chgData name="Yue, Meng" userId="e9a113fa-817d-4c8c-a51b-0f2c990ec2b2" providerId="ADAL" clId="{9837BD15-3533-496E-8191-C5A4F3177F62}" dt="2023-03-15T01:17:30.192" v="63" actId="2711"/>
          <ac:spMkLst>
            <pc:docMk/>
            <pc:sldMk cId="251301392" sldId="1043"/>
            <ac:spMk id="9" creationId="{57B7EC2B-671F-4DAE-BE8B-B1EC501D3BBA}"/>
          </ac:spMkLst>
        </pc:spChg>
        <pc:spChg chg="mod">
          <ac:chgData name="Yue, Meng" userId="e9a113fa-817d-4c8c-a51b-0f2c990ec2b2" providerId="ADAL" clId="{9837BD15-3533-496E-8191-C5A4F3177F62}" dt="2023-03-15T01:17:36.530" v="64" actId="2711"/>
          <ac:spMkLst>
            <pc:docMk/>
            <pc:sldMk cId="251301392" sldId="1043"/>
            <ac:spMk id="17" creationId="{47E595EC-7400-42DE-9545-59550FB93842}"/>
          </ac:spMkLst>
        </pc:spChg>
      </pc:sldChg>
      <pc:sldChg chg="del">
        <pc:chgData name="Yue, Meng" userId="e9a113fa-817d-4c8c-a51b-0f2c990ec2b2" providerId="ADAL" clId="{9837BD15-3533-496E-8191-C5A4F3177F62}" dt="2023-03-15T01:12:30.440" v="0" actId="47"/>
        <pc:sldMkLst>
          <pc:docMk/>
          <pc:sldMk cId="2703511548" sldId="1044"/>
        </pc:sldMkLst>
      </pc:sldChg>
      <pc:sldChg chg="del">
        <pc:chgData name="Yue, Meng" userId="e9a113fa-817d-4c8c-a51b-0f2c990ec2b2" providerId="ADAL" clId="{9837BD15-3533-496E-8191-C5A4F3177F62}" dt="2023-03-15T01:12:50.633" v="6" actId="47"/>
        <pc:sldMkLst>
          <pc:docMk/>
          <pc:sldMk cId="2358023598" sldId="1045"/>
        </pc:sldMkLst>
      </pc:sldChg>
      <pc:sldChg chg="modSp add mod">
        <pc:chgData name="Yue, Meng" userId="e9a113fa-817d-4c8c-a51b-0f2c990ec2b2" providerId="ADAL" clId="{9837BD15-3533-496E-8191-C5A4F3177F62}" dt="2023-03-21T21:03:44.444" v="1224" actId="14100"/>
        <pc:sldMkLst>
          <pc:docMk/>
          <pc:sldMk cId="3998054936" sldId="5224"/>
        </pc:sldMkLst>
        <pc:spChg chg="mod">
          <ac:chgData name="Yue, Meng" userId="e9a113fa-817d-4c8c-a51b-0f2c990ec2b2" providerId="ADAL" clId="{9837BD15-3533-496E-8191-C5A4F3177F62}" dt="2023-03-21T21:03:21.635" v="1217" actId="14100"/>
          <ac:spMkLst>
            <pc:docMk/>
            <pc:sldMk cId="3998054936" sldId="5224"/>
            <ac:spMk id="2" creationId="{DA819E4E-8EAE-4B2F-A280-B7C5B5CD6DB2}"/>
          </ac:spMkLst>
        </pc:spChg>
        <pc:picChg chg="mod ord">
          <ac:chgData name="Yue, Meng" userId="e9a113fa-817d-4c8c-a51b-0f2c990ec2b2" providerId="ADAL" clId="{9837BD15-3533-496E-8191-C5A4F3177F62}" dt="2023-03-21T21:03:44.444" v="1224" actId="14100"/>
          <ac:picMkLst>
            <pc:docMk/>
            <pc:sldMk cId="3998054936" sldId="5224"/>
            <ac:picMk id="6" creationId="{7CAADC43-474E-46C5-A924-5E68B441B988}"/>
          </ac:picMkLst>
        </pc:picChg>
        <pc:picChg chg="mod">
          <ac:chgData name="Yue, Meng" userId="e9a113fa-817d-4c8c-a51b-0f2c990ec2b2" providerId="ADAL" clId="{9837BD15-3533-496E-8191-C5A4F3177F62}" dt="2023-03-21T21:03:39.743" v="1221" actId="1076"/>
          <ac:picMkLst>
            <pc:docMk/>
            <pc:sldMk cId="3998054936" sldId="5224"/>
            <ac:picMk id="7" creationId="{F194DCEF-0C39-413A-9A9E-CFD9F13BE6F3}"/>
          </ac:picMkLst>
        </pc:picChg>
      </pc:sldChg>
      <pc:sldChg chg="modSp add mod">
        <pc:chgData name="Yue, Meng" userId="e9a113fa-817d-4c8c-a51b-0f2c990ec2b2" providerId="ADAL" clId="{9837BD15-3533-496E-8191-C5A4F3177F62}" dt="2023-03-21T21:04:11.520" v="1230" actId="27636"/>
        <pc:sldMkLst>
          <pc:docMk/>
          <pc:sldMk cId="892063153" sldId="5225"/>
        </pc:sldMkLst>
        <pc:spChg chg="mod">
          <ac:chgData name="Yue, Meng" userId="e9a113fa-817d-4c8c-a51b-0f2c990ec2b2" providerId="ADAL" clId="{9837BD15-3533-496E-8191-C5A4F3177F62}" dt="2023-03-21T21:04:07.314" v="1228" actId="1076"/>
          <ac:spMkLst>
            <pc:docMk/>
            <pc:sldMk cId="892063153" sldId="5225"/>
            <ac:spMk id="6" creationId="{00000000-0000-0000-0000-000000000000}"/>
          </ac:spMkLst>
        </pc:spChg>
        <pc:spChg chg="mod">
          <ac:chgData name="Yue, Meng" userId="e9a113fa-817d-4c8c-a51b-0f2c990ec2b2" providerId="ADAL" clId="{9837BD15-3533-496E-8191-C5A4F3177F62}" dt="2023-03-21T21:04:11.520" v="1230" actId="27636"/>
          <ac:spMkLst>
            <pc:docMk/>
            <pc:sldMk cId="892063153" sldId="5225"/>
            <ac:spMk id="11267" creationId="{00000000-0000-0000-0000-000000000000}"/>
          </ac:spMkLst>
        </pc:spChg>
        <pc:spChg chg="mod">
          <ac:chgData name="Yue, Meng" userId="e9a113fa-817d-4c8c-a51b-0f2c990ec2b2" providerId="ADAL" clId="{9837BD15-3533-496E-8191-C5A4F3177F62}" dt="2023-03-20T15:49:39.672" v="418" actId="403"/>
          <ac:spMkLst>
            <pc:docMk/>
            <pc:sldMk cId="892063153" sldId="5225"/>
            <ac:spMk id="28674" creationId="{00000000-0000-0000-0000-000000000000}"/>
          </ac:spMkLst>
        </pc:spChg>
      </pc:sldChg>
      <pc:sldChg chg="modSp add mod">
        <pc:chgData name="Yue, Meng" userId="e9a113fa-817d-4c8c-a51b-0f2c990ec2b2" providerId="ADAL" clId="{9837BD15-3533-496E-8191-C5A4F3177F62}" dt="2023-03-20T15:49:47.289" v="419" actId="1076"/>
        <pc:sldMkLst>
          <pc:docMk/>
          <pc:sldMk cId="2137238730" sldId="5226"/>
        </pc:sldMkLst>
        <pc:spChg chg="mod">
          <ac:chgData name="Yue, Meng" userId="e9a113fa-817d-4c8c-a51b-0f2c990ec2b2" providerId="ADAL" clId="{9837BD15-3533-496E-8191-C5A4F3177F62}" dt="2023-03-20T15:49:47.289" v="419" actId="1076"/>
          <ac:spMkLst>
            <pc:docMk/>
            <pc:sldMk cId="2137238730" sldId="5226"/>
            <ac:spMk id="2" creationId="{24BBD8E9-3971-44F0-ABC7-D0373A58BEDC}"/>
          </ac:spMkLst>
        </pc:spChg>
      </pc:sldChg>
      <pc:sldChg chg="modSp mod">
        <pc:chgData name="Yue, Meng" userId="e9a113fa-817d-4c8c-a51b-0f2c990ec2b2" providerId="ADAL" clId="{9837BD15-3533-496E-8191-C5A4F3177F62}" dt="2023-03-21T21:01:36.700" v="1190" actId="6549"/>
        <pc:sldMkLst>
          <pc:docMk/>
          <pc:sldMk cId="3807802984" sldId="5234"/>
        </pc:sldMkLst>
        <pc:spChg chg="mod">
          <ac:chgData name="Yue, Meng" userId="e9a113fa-817d-4c8c-a51b-0f2c990ec2b2" providerId="ADAL" clId="{9837BD15-3533-496E-8191-C5A4F3177F62}" dt="2023-03-21T21:01:36.700" v="1190" actId="6549"/>
          <ac:spMkLst>
            <pc:docMk/>
            <pc:sldMk cId="3807802984" sldId="5234"/>
            <ac:spMk id="3" creationId="{269AF136-4733-4A86-B190-9B705E950A69}"/>
          </ac:spMkLst>
        </pc:spChg>
      </pc:sldChg>
      <pc:sldChg chg="modSp mod">
        <pc:chgData name="Yue, Meng" userId="e9a113fa-817d-4c8c-a51b-0f2c990ec2b2" providerId="ADAL" clId="{9837BD15-3533-496E-8191-C5A4F3177F62}" dt="2023-03-21T21:02:57.012" v="1199" actId="14100"/>
        <pc:sldMkLst>
          <pc:docMk/>
          <pc:sldMk cId="1245452119" sldId="5236"/>
        </pc:sldMkLst>
        <pc:spChg chg="mod">
          <ac:chgData name="Yue, Meng" userId="e9a113fa-817d-4c8c-a51b-0f2c990ec2b2" providerId="ADAL" clId="{9837BD15-3533-496E-8191-C5A4F3177F62}" dt="2023-03-21T21:02:57.012" v="1199" actId="14100"/>
          <ac:spMkLst>
            <pc:docMk/>
            <pc:sldMk cId="1245452119" sldId="5236"/>
            <ac:spMk id="6" creationId="{7712CB1F-F8D2-4687-8E70-43A6C570F81B}"/>
          </ac:spMkLst>
        </pc:spChg>
        <pc:spChg chg="mod">
          <ac:chgData name="Yue, Meng" userId="e9a113fa-817d-4c8c-a51b-0f2c990ec2b2" providerId="ADAL" clId="{9837BD15-3533-496E-8191-C5A4F3177F62}" dt="2023-03-21T21:02:41.778" v="1191" actId="1076"/>
          <ac:spMkLst>
            <pc:docMk/>
            <pc:sldMk cId="1245452119" sldId="5236"/>
            <ac:spMk id="7" creationId="{3E62F79C-208F-42FE-9826-D5E1F7DE613B}"/>
          </ac:spMkLst>
        </pc:spChg>
      </pc:sldChg>
      <pc:sldChg chg="modSp add mod">
        <pc:chgData name="Yue, Meng" userId="e9a113fa-817d-4c8c-a51b-0f2c990ec2b2" providerId="ADAL" clId="{9837BD15-3533-496E-8191-C5A4F3177F62}" dt="2023-03-15T02:04:20.608" v="236" actId="20577"/>
        <pc:sldMkLst>
          <pc:docMk/>
          <pc:sldMk cId="1670477059" sldId="5237"/>
        </pc:sldMkLst>
        <pc:spChg chg="mod">
          <ac:chgData name="Yue, Meng" userId="e9a113fa-817d-4c8c-a51b-0f2c990ec2b2" providerId="ADAL" clId="{9837BD15-3533-496E-8191-C5A4F3177F62}" dt="2023-03-15T02:04:20.608" v="236" actId="20577"/>
          <ac:spMkLst>
            <pc:docMk/>
            <pc:sldMk cId="1670477059" sldId="5237"/>
            <ac:spMk id="25" creationId="{7FC8AC59-5C39-47A5-9867-EB068BB3CF7F}"/>
          </ac:spMkLst>
        </pc:spChg>
      </pc:sldChg>
      <pc:sldChg chg="addSp delSp modSp add mod">
        <pc:chgData name="Yue, Meng" userId="e9a113fa-817d-4c8c-a51b-0f2c990ec2b2" providerId="ADAL" clId="{9837BD15-3533-496E-8191-C5A4F3177F62}" dt="2023-03-21T22:19:08.936" v="1450" actId="14100"/>
        <pc:sldMkLst>
          <pc:docMk/>
          <pc:sldMk cId="906406014" sldId="5238"/>
        </pc:sldMkLst>
        <pc:spChg chg="mod">
          <ac:chgData name="Yue, Meng" userId="e9a113fa-817d-4c8c-a51b-0f2c990ec2b2" providerId="ADAL" clId="{9837BD15-3533-496E-8191-C5A4F3177F62}" dt="2023-03-21T22:16:54.531" v="1430" actId="20577"/>
          <ac:spMkLst>
            <pc:docMk/>
            <pc:sldMk cId="906406014" sldId="5238"/>
            <ac:spMk id="2" creationId="{BE5A50FB-44F3-6846-8C26-F8681D4BFFB3}"/>
          </ac:spMkLst>
        </pc:spChg>
        <pc:spChg chg="add mod">
          <ac:chgData name="Yue, Meng" userId="e9a113fa-817d-4c8c-a51b-0f2c990ec2b2" providerId="ADAL" clId="{9837BD15-3533-496E-8191-C5A4F3177F62}" dt="2023-03-21T22:19:08.936" v="1450" actId="14100"/>
          <ac:spMkLst>
            <pc:docMk/>
            <pc:sldMk cId="906406014" sldId="5238"/>
            <ac:spMk id="3" creationId="{1CBDD12A-517F-4B01-B33A-C9EE0932DFE9}"/>
          </ac:spMkLst>
        </pc:spChg>
        <pc:spChg chg="mod">
          <ac:chgData name="Yue, Meng" userId="e9a113fa-817d-4c8c-a51b-0f2c990ec2b2" providerId="ADAL" clId="{9837BD15-3533-496E-8191-C5A4F3177F62}" dt="2023-03-21T22:18:56.628" v="1446" actId="14100"/>
          <ac:spMkLst>
            <pc:docMk/>
            <pc:sldMk cId="906406014" sldId="5238"/>
            <ac:spMk id="7" creationId="{84BED499-6ED4-F54A-8BC4-75AB617CA064}"/>
          </ac:spMkLst>
        </pc:spChg>
        <pc:spChg chg="del">
          <ac:chgData name="Yue, Meng" userId="e9a113fa-817d-4c8c-a51b-0f2c990ec2b2" providerId="ADAL" clId="{9837BD15-3533-496E-8191-C5A4F3177F62}" dt="2023-03-21T22:15:24.476" v="1389" actId="478"/>
          <ac:spMkLst>
            <pc:docMk/>
            <pc:sldMk cId="906406014" sldId="5238"/>
            <ac:spMk id="9" creationId="{592EC4BD-81FF-47AD-8354-1B3359F935A9}"/>
          </ac:spMkLst>
        </pc:spChg>
        <pc:picChg chg="del">
          <ac:chgData name="Yue, Meng" userId="e9a113fa-817d-4c8c-a51b-0f2c990ec2b2" providerId="ADAL" clId="{9837BD15-3533-496E-8191-C5A4F3177F62}" dt="2023-03-21T22:15:20.334" v="1387" actId="478"/>
          <ac:picMkLst>
            <pc:docMk/>
            <pc:sldMk cId="906406014" sldId="5238"/>
            <ac:picMk id="5" creationId="{D3BC9F0A-BE33-424F-B27D-884E02FFF1E7}"/>
          </ac:picMkLst>
        </pc:picChg>
        <pc:picChg chg="del">
          <ac:chgData name="Yue, Meng" userId="e9a113fa-817d-4c8c-a51b-0f2c990ec2b2" providerId="ADAL" clId="{9837BD15-3533-496E-8191-C5A4F3177F62}" dt="2023-03-21T22:15:21.076" v="1388" actId="478"/>
          <ac:picMkLst>
            <pc:docMk/>
            <pc:sldMk cId="906406014" sldId="5238"/>
            <ac:picMk id="8" creationId="{56A93AFD-8085-4CC6-998A-E1D0FD50C18D}"/>
          </ac:picMkLst>
        </pc:picChg>
        <pc:picChg chg="add mod">
          <ac:chgData name="Yue, Meng" userId="e9a113fa-817d-4c8c-a51b-0f2c990ec2b2" providerId="ADAL" clId="{9837BD15-3533-496E-8191-C5A4F3177F62}" dt="2023-03-21T22:19:00.595" v="1447" actId="1076"/>
          <ac:picMkLst>
            <pc:docMk/>
            <pc:sldMk cId="906406014" sldId="5238"/>
            <ac:picMk id="10" creationId="{571D68BF-7A54-4EB9-815D-A09BDD9FD1C4}"/>
          </ac:picMkLst>
        </pc:picChg>
      </pc:sldChg>
      <pc:sldChg chg="modSp add mod">
        <pc:chgData name="Yue, Meng" userId="e9a113fa-817d-4c8c-a51b-0f2c990ec2b2" providerId="ADAL" clId="{9837BD15-3533-496E-8191-C5A4F3177F62}" dt="2023-03-21T22:49:37.160" v="1628" actId="6549"/>
        <pc:sldMkLst>
          <pc:docMk/>
          <pc:sldMk cId="3364253146" sldId="5239"/>
        </pc:sldMkLst>
        <pc:spChg chg="mod">
          <ac:chgData name="Yue, Meng" userId="e9a113fa-817d-4c8c-a51b-0f2c990ec2b2" providerId="ADAL" clId="{9837BD15-3533-496E-8191-C5A4F3177F62}" dt="2023-03-21T22:39:20.502" v="1465" actId="20577"/>
          <ac:spMkLst>
            <pc:docMk/>
            <pc:sldMk cId="3364253146" sldId="5239"/>
            <ac:spMk id="2" creationId="{BE5A50FB-44F3-6846-8C26-F8681D4BFFB3}"/>
          </ac:spMkLst>
        </pc:spChg>
        <pc:spChg chg="mod">
          <ac:chgData name="Yue, Meng" userId="e9a113fa-817d-4c8c-a51b-0f2c990ec2b2" providerId="ADAL" clId="{9837BD15-3533-496E-8191-C5A4F3177F62}" dt="2023-03-21T22:47:52.954" v="1593" actId="21"/>
          <ac:spMkLst>
            <pc:docMk/>
            <pc:sldMk cId="3364253146" sldId="5239"/>
            <ac:spMk id="6" creationId="{751036A1-0C6E-43A3-9583-A9BD3AF9D05E}"/>
          </ac:spMkLst>
        </pc:spChg>
        <pc:spChg chg="mod">
          <ac:chgData name="Yue, Meng" userId="e9a113fa-817d-4c8c-a51b-0f2c990ec2b2" providerId="ADAL" clId="{9837BD15-3533-496E-8191-C5A4F3177F62}" dt="2023-03-21T22:49:37.160" v="1628" actId="6549"/>
          <ac:spMkLst>
            <pc:docMk/>
            <pc:sldMk cId="3364253146" sldId="5239"/>
            <ac:spMk id="7" creationId="{84BED499-6ED4-F54A-8BC4-75AB617CA064}"/>
          </ac:spMkLst>
        </pc:spChg>
        <pc:picChg chg="mod">
          <ac:chgData name="Yue, Meng" userId="e9a113fa-817d-4c8c-a51b-0f2c990ec2b2" providerId="ADAL" clId="{9837BD15-3533-496E-8191-C5A4F3177F62}" dt="2023-03-21T22:48:22.683" v="1599" actId="1076"/>
          <ac:picMkLst>
            <pc:docMk/>
            <pc:sldMk cId="3364253146" sldId="5239"/>
            <ac:picMk id="5" creationId="{B6418D92-738F-43CB-AC08-97720C62AF6E}"/>
          </ac:picMkLst>
        </pc:picChg>
      </pc:sldChg>
      <pc:sldChg chg="add del">
        <pc:chgData name="Yue, Meng" userId="e9a113fa-817d-4c8c-a51b-0f2c990ec2b2" providerId="ADAL" clId="{9837BD15-3533-496E-8191-C5A4F3177F62}" dt="2023-03-21T22:45:26.261" v="1568"/>
        <pc:sldMkLst>
          <pc:docMk/>
          <pc:sldMk cId="563115189" sldId="5240"/>
        </pc:sldMkLst>
      </pc:sldChg>
      <pc:sldChg chg="add del">
        <pc:chgData name="Yue, Meng" userId="e9a113fa-817d-4c8c-a51b-0f2c990ec2b2" providerId="ADAL" clId="{9837BD15-3533-496E-8191-C5A4F3177F62}" dt="2023-03-21T22:40:05.305" v="1472"/>
        <pc:sldMkLst>
          <pc:docMk/>
          <pc:sldMk cId="962474078" sldId="52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95A64D-79A7-4B55-8252-6513750C6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67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5BB511-79DF-4285-A5E8-F5582E927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966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assessments of high penetration of renewables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analytics and machine learning in cybersecurity for energy forecasting and damage forecasting under severe weather conditions.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Probabilistic contingency analysis, uncertainties modeling and parameterization and quantification, optimization for transmission and generation planning, ESS sizing, siting, and operation.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28899-8AE8-4A80-AAEF-2144DB2E35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2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assessments of high penetration of renewables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analytics and machine learning in cybersecurity for energy forecasting and damage forecasting under severe weather conditions.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Probabilistic contingency analysis, uncertainties modeling and parameterization and quantification, optimization for transmission and generation planning, ESS sizing, siting, and operation.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28899-8AE8-4A80-AAEF-2144DB2E35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5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assessments of high penetration of renewables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analytics and machine learning in cybersecurity for energy forecasting and damage forecasting under severe weather conditions.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Probabilistic contingency analysis, uncertainties modeling and parameterization and quantification, optimization for transmission and generation planning, ESS sizing, siting, and operation.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28899-8AE8-4A80-AAEF-2144DB2E35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7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07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288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270">
          <p15:clr>
            <a:srgbClr val="FBAE40"/>
          </p15:clr>
        </p15:guide>
        <p15:guide id="11" pos="549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7D8C3C6-D541-427D-84F9-8CD0AFD257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41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2348CE5A-03E6-498B-991A-630AB54269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498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1962C12-7115-43DD-A75F-61F08A3173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4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E6C555F-6963-402C-9AE1-76AE8C99EB7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00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63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288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270">
          <p15:clr>
            <a:srgbClr val="FBAE40"/>
          </p15:clr>
        </p15:guide>
        <p15:guide id="11" pos="549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3E3FE46-A92E-49B7-A308-FAE12EDEF9F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/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040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B774C7-1E30-405D-AEB5-8C62D4A2B7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80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B774C7-1E30-405D-AEB5-8C62D4A2B7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1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59A424C0-82DD-4840-8E20-7CE640E8E9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51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0AD8F9E-5A14-4FAC-B1A8-23618704AC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7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5EE1303B-1AFC-49AB-9E89-C55214F0F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8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E52396F-B267-4BDF-A51F-48ED379FDD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95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71B774C7-1E30-405D-AEB5-8C62D4A2B7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31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2880">
          <p15:clr>
            <a:srgbClr val="F26B43"/>
          </p15:clr>
        </p15:guide>
        <p15:guide id="9" pos="27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549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l.gov/isd/renewables.php" TargetMode="External"/><Relationship Id="rId2" Type="http://schemas.openxmlformats.org/officeDocument/2006/relationships/hyperlink" Target="https://www.bnl.gov/isd/agm/index.php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yuemeng@bnl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82" y="2341315"/>
            <a:ext cx="7924518" cy="1947460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Gill Sans MT" panose="020B0502020104020203" pitchFamily="34" charset="0"/>
              </a:rPr>
              <a:t>Grid Research Internship Opportunities at BNL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b="1" dirty="0">
                <a:latin typeface="Gill Sans MT" panose="020B0502020104020203" pitchFamily="34" charset="0"/>
              </a:rPr>
              <a:t>Meng Yue</a:t>
            </a:r>
          </a:p>
          <a:p>
            <a:r>
              <a:rPr lang="en-US" sz="2000" b="1" dirty="0">
                <a:latin typeface="Gill Sans MT" panose="020B0502020104020203" pitchFamily="34" charset="0"/>
              </a:rPr>
              <a:t>Renewables and Grid Modernization Group</a:t>
            </a:r>
          </a:p>
          <a:p>
            <a:r>
              <a:rPr lang="en-US" sz="2000" dirty="0">
                <a:latin typeface="Gill Sans MT" panose="020B0502020104020203" pitchFamily="34" charset="0"/>
              </a:rPr>
              <a:t>Interdisciplinary Science Department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Gill Sans MT" panose="020B0502020104020203" pitchFamily="34" charset="0"/>
              </a:rPr>
              <a:t>About Brookhaven National Laboratory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203" y="1691482"/>
            <a:ext cx="8148172" cy="4405311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Brookhaven Lab is the only multidisciplinary national laboratory in the northeastern United States and one of New York State’s largest centers of scientific research.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3B057D2-8619-387F-E1EF-9C8D458C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629762" cy="278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74C252-487C-93BB-73B8-C5A5570BFFA9}"/>
              </a:ext>
            </a:extLst>
          </p:cNvPr>
          <p:cNvSpPr txBox="1">
            <a:spLocks/>
          </p:cNvSpPr>
          <p:nvPr/>
        </p:nvSpPr>
        <p:spPr>
          <a:xfrm>
            <a:off x="567203" y="3124200"/>
            <a:ext cx="3967322" cy="3011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Approximately 60 miles east of New York City, the research at BNL includes nuclear and high energy physics, energy science and technology, environmental and bioscience, nanoscience, and national security. </a:t>
            </a:r>
          </a:p>
        </p:txBody>
      </p:sp>
    </p:spTree>
    <p:extLst>
      <p:ext uri="{BB962C8B-B14F-4D97-AF65-F5344CB8AC3E}">
        <p14:creationId xmlns:p14="http://schemas.microsoft.com/office/powerpoint/2010/main" val="334279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Gill Sans MT" panose="020B0502020104020203" pitchFamily="34" charset="0"/>
              </a:rPr>
              <a:t>Expertise of Renewables and Grid Modernization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690689"/>
            <a:ext cx="8286749" cy="4405311"/>
          </a:xfr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MT" panose="020B0502020104020203" pitchFamily="34" charset="0"/>
              </a:rPr>
              <a:t>Supports the development of solutions to key issues facing the deployment, grid integration, and operation of renewable energy technologies.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MT" panose="020B0502020104020203" pitchFamily="34" charset="0"/>
              </a:rPr>
              <a:t>Cross-domain expertise: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Gill Sans MT" panose="020B0502020104020203" pitchFamily="34" charset="0"/>
              </a:rPr>
              <a:t>Large-scale system modeling and simulation for dynamics, stability, and optimization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Gill Sans MT" panose="020B0502020104020203" pitchFamily="34" charset="0"/>
              </a:rPr>
              <a:t>Statistical analysis and modeling and probabilistic risk assessment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Gill Sans MT" panose="020B0502020104020203" pitchFamily="34" charset="0"/>
              </a:rPr>
              <a:t>Big data, AI/ML, and quantum computing technologies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Gill Sans MT" panose="020B0502020104020203" pitchFamily="34" charset="0"/>
              </a:rPr>
              <a:t>Cybersecurity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Gill Sans MT" panose="020B0502020104020203" pitchFamily="34" charset="0"/>
              </a:rPr>
              <a:t>Climate/weather</a:t>
            </a:r>
            <a:r>
              <a:rPr lang="en-US" sz="2400">
                <a:latin typeface="Gill Sans MT" panose="020B0502020104020203" pitchFamily="34" charset="0"/>
              </a:rPr>
              <a:t>/energy </a:t>
            </a:r>
            <a:r>
              <a:rPr lang="en-US" sz="2400" dirty="0">
                <a:latin typeface="Gill Sans MT" panose="020B0502020104020203" pitchFamily="34" charset="0"/>
              </a:rPr>
              <a:t>modeling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MT" panose="020B0502020104020203" pitchFamily="34" charset="0"/>
              </a:rPr>
              <a:t>Strategic collaborations with local utilities, universities, and other national labs</a:t>
            </a:r>
          </a:p>
        </p:txBody>
      </p:sp>
    </p:spTree>
    <p:extLst>
      <p:ext uri="{BB962C8B-B14F-4D97-AF65-F5344CB8AC3E}">
        <p14:creationId xmlns:p14="http://schemas.microsoft.com/office/powerpoint/2010/main" val="255470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Gill Sans MT" panose="020B0502020104020203" pitchFamily="34" charset="0"/>
              </a:rPr>
              <a:t>Internship Opportunities at Renewables and Grid Modernization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90689"/>
            <a:ext cx="7931942" cy="4405311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MT" panose="020B0502020104020203" pitchFamily="34" charset="0"/>
              </a:rPr>
              <a:t>Hosts summer students every year: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" panose="020B0502020104020203" pitchFamily="34" charset="0"/>
              </a:rPr>
              <a:t>Opportunities include algorithm development and implementation for power grid planning, operation, optimization and control, under high penetration levels of renewables by applying mathematical modeling and AI/ML</a:t>
            </a:r>
          </a:p>
          <a:p>
            <a:pPr lvl="1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" panose="020B0502020104020203" pitchFamily="34" charset="0"/>
              </a:rPr>
              <a:t>Working closely with experts in climate/weather sciences, computational scientists, and mathematicians across BNL</a:t>
            </a:r>
          </a:p>
        </p:txBody>
      </p:sp>
    </p:spTree>
    <p:extLst>
      <p:ext uri="{BB962C8B-B14F-4D97-AF65-F5344CB8AC3E}">
        <p14:creationId xmlns:p14="http://schemas.microsoft.com/office/powerpoint/2010/main" val="185772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32694-5D14-4A01-9521-02E4DF744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381000"/>
            <a:ext cx="8286750" cy="56518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</a:rPr>
              <a:t>For more information about AGM projects at BNL</a:t>
            </a: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  <a:hlinkClick r:id="rId2"/>
              </a:rPr>
              <a:t>https://www.bnl.gov/isd/agm/index.php</a:t>
            </a: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For more information about the Renewables and Grid Modernization Group:</a:t>
            </a:r>
          </a:p>
          <a:p>
            <a:pPr marL="0" indent="0"/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  <a:hlinkClick r:id="rId3"/>
              </a:rPr>
              <a:t>https://www.bnl.gov/isd/renewables.php</a:t>
            </a: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Contact:</a:t>
            </a:r>
          </a:p>
          <a:p>
            <a:pPr marL="0" indent="0">
              <a:buNone/>
            </a:pPr>
            <a:r>
              <a:rPr lang="en-US" sz="2000" dirty="0">
                <a:latin typeface="Gill Sans MT" panose="020B0502020104020203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Meng Yue</a:t>
            </a:r>
          </a:p>
          <a:p>
            <a:pPr marL="0" indent="0">
              <a:buNone/>
            </a:pPr>
            <a:r>
              <a:rPr lang="en-US" sz="1800" dirty="0">
                <a:latin typeface="Gill Sans MT" panose="020B0502020104020203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Gill Sans MT" panose="020B0502020104020203" pitchFamily="34" charset="0"/>
              </a:rPr>
              <a:t>Renewables and Grid Modernization Group</a:t>
            </a:r>
          </a:p>
          <a:p>
            <a:pPr marL="0" indent="0">
              <a:buNone/>
            </a:pPr>
            <a:r>
              <a:rPr lang="en-US" sz="1600" dirty="0">
                <a:latin typeface="Gill Sans MT" panose="020B0502020104020203" pitchFamily="34" charset="0"/>
                <a:cs typeface="Arial" panose="020B0604020202020204" pitchFamily="34" charset="0"/>
              </a:rPr>
              <a:t>	Brookhaven National Laboratory</a:t>
            </a:r>
          </a:p>
          <a:p>
            <a:pPr marL="0" indent="0">
              <a:buNone/>
            </a:pPr>
            <a:r>
              <a:rPr lang="en-US" sz="1600" dirty="0">
                <a:latin typeface="Gill Sans MT" panose="020B0502020104020203" pitchFamily="34" charset="0"/>
                <a:cs typeface="Arial" panose="020B0604020202020204" pitchFamily="34" charset="0"/>
              </a:rPr>
              <a:t>	Upton, NY 11973-5000 </a:t>
            </a:r>
          </a:p>
          <a:p>
            <a:pPr marL="0" indent="0">
              <a:buNone/>
            </a:pPr>
            <a:r>
              <a:rPr lang="en-US" sz="1600" dirty="0">
                <a:latin typeface="Gill Sans MT" panose="020B0502020104020203" pitchFamily="34" charset="0"/>
                <a:cs typeface="Arial" panose="020B0604020202020204" pitchFamily="34" charset="0"/>
              </a:rPr>
              <a:t>	Email: </a:t>
            </a:r>
            <a:r>
              <a:rPr lang="en-US" sz="1600" dirty="0">
                <a:latin typeface="Gill Sans MT" panose="020B0502020104020203" pitchFamily="34" charset="0"/>
                <a:cs typeface="Arial" panose="020B0604020202020204" pitchFamily="34" charset="0"/>
                <a:hlinkClick r:id="rId4"/>
              </a:rPr>
              <a:t>yuemeng@bnl.gov</a:t>
            </a:r>
            <a:r>
              <a:rPr lang="en-US" sz="1600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Gill Sans MT" panose="020B0502020104020203" pitchFamily="34" charset="0"/>
                <a:cs typeface="Arial" panose="020B0604020202020204" pitchFamily="34" charset="0"/>
              </a:rPr>
              <a:t>	Phone: (631) 344-7140</a:t>
            </a:r>
            <a:endParaRPr lang="en-US" sz="26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08EA5-1944-4AB3-BA73-2F5FECFF2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E3FE46-A92E-49B7-A308-FAE12EDEF9FA}" type="slidenum">
              <a:rPr lang="en-US" altLang="en-US" smtClean="0"/>
              <a:pPr>
                <a:defRPr/>
              </a:pPr>
              <a:t>5</a:t>
            </a:fld>
            <a:r>
              <a:rPr lang="en-US" altLang="en-US"/>
              <a:t>/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17712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57041</TotalTime>
  <Words>466</Words>
  <Application>Microsoft Office PowerPoint</Application>
  <PresentationFormat>On-screen Show (4:3)</PresentationFormat>
  <Paragraphs>54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Wingdings</vt:lpstr>
      <vt:lpstr>BNL</vt:lpstr>
      <vt:lpstr>Grid Research Internship Opportunities at BNL</vt:lpstr>
      <vt:lpstr>About Brookhaven National Laboratory</vt:lpstr>
      <vt:lpstr>Expertise of Renewables and Grid Modernization Group</vt:lpstr>
      <vt:lpstr>Internship Opportunities at Renewables and Grid Modernization Group</vt:lpstr>
      <vt:lpstr>PowerPoint Presentation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Yue, Meng</cp:lastModifiedBy>
  <cp:revision>675</cp:revision>
  <cp:lastPrinted>2007-07-02T19:06:14Z</cp:lastPrinted>
  <dcterms:created xsi:type="dcterms:W3CDTF">2007-06-28T20:22:43Z</dcterms:created>
  <dcterms:modified xsi:type="dcterms:W3CDTF">2024-01-19T03:41:06Z</dcterms:modified>
</cp:coreProperties>
</file>